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0.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1.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7.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ags/tag1.xml" ContentType="application/vnd.openxmlformats-officedocument.presentationml.tags+xml"/>
  <Override PartName="/ppt/notesSlides/notesSlide30.xml" ContentType="application/vnd.openxmlformats-officedocument.presentationml.notesSlide+xml"/>
  <Override PartName="/ppt/tags/tag2.xml" ContentType="application/vnd.openxmlformats-officedocument.presentationml.tags+xml"/>
  <Override PartName="/ppt/notesSlides/notesSlide31.xml" ContentType="application/vnd.openxmlformats-officedocument.presentationml.notesSlide+xml"/>
  <Override PartName="/ppt/tags/tag3.xml" ContentType="application/vnd.openxmlformats-officedocument.presentationml.tags+xml"/>
  <Override PartName="/ppt/notesSlides/notesSlide32.xml" ContentType="application/vnd.openxmlformats-officedocument.presentationml.notesSlide+xml"/>
  <Override PartName="/ppt/tags/tag4.xml" ContentType="application/vnd.openxmlformats-officedocument.presentationml.tag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80"/>
  </p:notesMasterIdLst>
  <p:handoutMasterIdLst>
    <p:handoutMasterId r:id="rId81"/>
  </p:handoutMasterIdLst>
  <p:sldIdLst>
    <p:sldId id="425" r:id="rId5"/>
    <p:sldId id="568" r:id="rId6"/>
    <p:sldId id="427" r:id="rId7"/>
    <p:sldId id="500" r:id="rId8"/>
    <p:sldId id="505" r:id="rId9"/>
    <p:sldId id="504" r:id="rId10"/>
    <p:sldId id="432" r:id="rId11"/>
    <p:sldId id="523" r:id="rId12"/>
    <p:sldId id="502" r:id="rId13"/>
    <p:sldId id="501" r:id="rId14"/>
    <p:sldId id="503" r:id="rId15"/>
    <p:sldId id="576" r:id="rId16"/>
    <p:sldId id="577" r:id="rId17"/>
    <p:sldId id="571" r:id="rId18"/>
    <p:sldId id="522" r:id="rId19"/>
    <p:sldId id="572" r:id="rId20"/>
    <p:sldId id="573" r:id="rId21"/>
    <p:sldId id="517" r:id="rId22"/>
    <p:sldId id="515" r:id="rId23"/>
    <p:sldId id="516" r:id="rId24"/>
    <p:sldId id="514" r:id="rId25"/>
    <p:sldId id="579" r:id="rId26"/>
    <p:sldId id="512" r:id="rId27"/>
    <p:sldId id="511" r:id="rId28"/>
    <p:sldId id="510" r:id="rId29"/>
    <p:sldId id="509" r:id="rId30"/>
    <p:sldId id="446" r:id="rId31"/>
    <p:sldId id="508" r:id="rId32"/>
    <p:sldId id="565" r:id="rId33"/>
    <p:sldId id="562" r:id="rId34"/>
    <p:sldId id="560" r:id="rId35"/>
    <p:sldId id="561" r:id="rId36"/>
    <p:sldId id="559" r:id="rId37"/>
    <p:sldId id="558" r:id="rId38"/>
    <p:sldId id="557" r:id="rId39"/>
    <p:sldId id="556" r:id="rId40"/>
    <p:sldId id="555" r:id="rId41"/>
    <p:sldId id="554" r:id="rId42"/>
    <p:sldId id="553" r:id="rId43"/>
    <p:sldId id="552" r:id="rId44"/>
    <p:sldId id="566" r:id="rId45"/>
    <p:sldId id="550" r:id="rId46"/>
    <p:sldId id="578" r:id="rId47"/>
    <p:sldId id="549" r:id="rId48"/>
    <p:sldId id="548" r:id="rId49"/>
    <p:sldId id="547" r:id="rId50"/>
    <p:sldId id="546" r:id="rId51"/>
    <p:sldId id="545" r:id="rId52"/>
    <p:sldId id="567" r:id="rId53"/>
    <p:sldId id="487" r:id="rId54"/>
    <p:sldId id="544" r:id="rId55"/>
    <p:sldId id="486" r:id="rId56"/>
    <p:sldId id="543" r:id="rId57"/>
    <p:sldId id="542" r:id="rId58"/>
    <p:sldId id="541" r:id="rId59"/>
    <p:sldId id="540" r:id="rId60"/>
    <p:sldId id="539" r:id="rId61"/>
    <p:sldId id="538" r:id="rId62"/>
    <p:sldId id="537" r:id="rId63"/>
    <p:sldId id="457" r:id="rId64"/>
    <p:sldId id="456" r:id="rId65"/>
    <p:sldId id="536" r:id="rId66"/>
    <p:sldId id="535" r:id="rId67"/>
    <p:sldId id="534" r:id="rId68"/>
    <p:sldId id="533" r:id="rId69"/>
    <p:sldId id="532" r:id="rId70"/>
    <p:sldId id="531" r:id="rId71"/>
    <p:sldId id="530" r:id="rId72"/>
    <p:sldId id="529" r:id="rId73"/>
    <p:sldId id="527" r:id="rId74"/>
    <p:sldId id="526" r:id="rId75"/>
    <p:sldId id="524" r:id="rId76"/>
    <p:sldId id="525" r:id="rId77"/>
    <p:sldId id="472" r:id="rId78"/>
    <p:sldId id="473" r:id="rId7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92"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961A36C-3F56-68DC-B82F-E9F793F1CAE7}" name="VENTURA Antonio (REA)" initials="V(" userId="S::antonio.ventura@ec.europa.eu::29313752-5d51-41b5-94eb-3557759f759a" providerId="AD"/>
  <p188:author id="{F442A5EC-CABE-E0CE-251A-17FBE419828F}" name="SANTORO Anna (REA)" initials="S(" userId="S::anna.santoro@ec.europa.eu::7f80dc4c-c5c4-41a9-ad83-22a89b89d76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GATTO Francesco (REA)" initials="G(" lastIdx="10" clrIdx="7">
    <p:extLst>
      <p:ext uri="{19B8F6BF-5375-455C-9EA6-DF929625EA0E}">
        <p15:presenceInfo xmlns:p15="http://schemas.microsoft.com/office/powerpoint/2012/main" userId="S::francesco.gatto@ec.europa.eu::a8675321-836c-4ff1-aabd-61009a019832" providerId="AD"/>
      </p:ext>
    </p:extLst>
  </p:cmAuthor>
  <p:cmAuthor id="1" name="COSTACHE Mihaela (REA)" initials="CME(" lastIdx="1" clrIdx="0">
    <p:extLst>
      <p:ext uri="{19B8F6BF-5375-455C-9EA6-DF929625EA0E}">
        <p15:presenceInfo xmlns:p15="http://schemas.microsoft.com/office/powerpoint/2012/main" userId="COSTACHE Mihaela (REA)" providerId="None"/>
      </p:ext>
    </p:extLst>
  </p:cmAuthor>
  <p:cmAuthor id="8" name="KAKARANTZAS Sotirios (REA)" initials="K(" lastIdx="10" clrIdx="8">
    <p:extLst>
      <p:ext uri="{19B8F6BF-5375-455C-9EA6-DF929625EA0E}">
        <p15:presenceInfo xmlns:p15="http://schemas.microsoft.com/office/powerpoint/2012/main" userId="S::sotirios.kakarantzas@ec.europa.eu::5656d158-a403-4448-adc6-496f9005a014" providerId="AD"/>
      </p:ext>
    </p:extLst>
  </p:cmAuthor>
  <p:cmAuthor id="2" name="FERNANDEZ HORCAJADA Raquel (REA)" initials="FHR(" lastIdx="33" clrIdx="1">
    <p:extLst>
      <p:ext uri="{19B8F6BF-5375-455C-9EA6-DF929625EA0E}">
        <p15:presenceInfo xmlns:p15="http://schemas.microsoft.com/office/powerpoint/2012/main" userId="S-1-5-21-1606980848-2025429265-839522115-822921" providerId="AD"/>
      </p:ext>
    </p:extLst>
  </p:cmAuthor>
  <p:cmAuthor id="9" name="ILIADOU Maria-Valeria (REA)" initials="I(" lastIdx="11" clrIdx="9">
    <p:extLst>
      <p:ext uri="{19B8F6BF-5375-455C-9EA6-DF929625EA0E}">
        <p15:presenceInfo xmlns:p15="http://schemas.microsoft.com/office/powerpoint/2012/main" userId="S::maria-valeria.iliadou@ec.europa.eu::609e388c-5f03-4df2-89b8-b77860418a84" providerId="AD"/>
      </p:ext>
    </p:extLst>
  </p:cmAuthor>
  <p:cmAuthor id="3" name="CAROZZA Emiliano (REA)" initials="CE(" lastIdx="16" clrIdx="3">
    <p:extLst>
      <p:ext uri="{19B8F6BF-5375-455C-9EA6-DF929625EA0E}">
        <p15:presenceInfo xmlns:p15="http://schemas.microsoft.com/office/powerpoint/2012/main" userId="S::Emiliano.CAROZZA@ec.europa.eu::6e3c0377-f302-4d3e-81a1-49678385d895" providerId="AD"/>
      </p:ext>
    </p:extLst>
  </p:cmAuthor>
  <p:cmAuthor id="10" name="VENTURA Antonio (REA)" initials="V(" lastIdx="12" clrIdx="10">
    <p:extLst>
      <p:ext uri="{19B8F6BF-5375-455C-9EA6-DF929625EA0E}">
        <p15:presenceInfo xmlns:p15="http://schemas.microsoft.com/office/powerpoint/2012/main" userId="S::antonio.ventura@ec.europa.eu::29313752-5d51-41b5-94eb-3557759f759a" providerId="AD"/>
      </p:ext>
    </p:extLst>
  </p:cmAuthor>
  <p:cmAuthor id="4" name="MISITI Simona (REA)" initials="M(" lastIdx="7" clrIdx="4">
    <p:extLst>
      <p:ext uri="{19B8F6BF-5375-455C-9EA6-DF929625EA0E}">
        <p15:presenceInfo xmlns:p15="http://schemas.microsoft.com/office/powerpoint/2012/main" userId="S::simona.misiti@ec.europa.eu::ca73efee-d7af-4a46-9b5b-3a148ea01815" providerId="AD"/>
      </p:ext>
    </p:extLst>
  </p:cmAuthor>
  <p:cmAuthor id="11" name="CALARAS Alexandru (REA)" initials="C(" lastIdx="6" clrIdx="11">
    <p:extLst>
      <p:ext uri="{19B8F6BF-5375-455C-9EA6-DF929625EA0E}">
        <p15:presenceInfo xmlns:p15="http://schemas.microsoft.com/office/powerpoint/2012/main" userId="S::alexandru.calaras@ec.europa.eu::90fe5816-e804-4351-82ef-c61eaead81c3" providerId="AD"/>
      </p:ext>
    </p:extLst>
  </p:cmAuthor>
  <p:cmAuthor id="5" name="SANTORO Anna (REA)" initials="S(" lastIdx="13" clrIdx="5">
    <p:extLst>
      <p:ext uri="{19B8F6BF-5375-455C-9EA6-DF929625EA0E}">
        <p15:presenceInfo xmlns:p15="http://schemas.microsoft.com/office/powerpoint/2012/main" userId="S::anna.santoro@ec.europa.eu::7f80dc4c-c5c4-41a9-ad83-22a89b89d766" providerId="AD"/>
      </p:ext>
    </p:extLst>
  </p:cmAuthor>
  <p:cmAuthor id="6" name="APOSTOL Laura Elena (REA)" initials="A(" lastIdx="9" clrIdx="6">
    <p:extLst>
      <p:ext uri="{19B8F6BF-5375-455C-9EA6-DF929625EA0E}">
        <p15:presenceInfo xmlns:p15="http://schemas.microsoft.com/office/powerpoint/2012/main" userId="S::laura-elena.apostol@ec.europa.eu::86300743-56b5-4673-b196-2cb8d9abc6a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5F5"/>
    <a:srgbClr val="024EA2"/>
    <a:srgbClr val="1557A3"/>
    <a:srgbClr val="024B9C"/>
    <a:srgbClr val="941333"/>
    <a:srgbClr val="A8D1D6"/>
    <a:srgbClr val="004494"/>
    <a:srgbClr val="0356B1"/>
    <a:srgbClr val="035DC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8643" autoAdjust="0"/>
  </p:normalViewPr>
  <p:slideViewPr>
    <p:cSldViewPr snapToGrid="0">
      <p:cViewPr varScale="1">
        <p:scale>
          <a:sx n="64" d="100"/>
          <a:sy n="64" d="100"/>
        </p:scale>
        <p:origin x="1320" y="62"/>
      </p:cViewPr>
      <p:guideLst>
        <p:guide orient="horz" pos="209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viewProps" Target="viewProps.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notesMaster" Target="notesMasters/notesMaster1.xml"/><Relationship Id="rId85"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handoutMaster" Target="handoutMasters/handoutMaster1.xml"/><Relationship Id="rId86"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microsoft.com/office/2018/10/relationships/authors" Target="authors.xml"/><Relationship Id="rId61" Type="http://schemas.openxmlformats.org/officeDocument/2006/relationships/slide" Target="slides/slide57.xml"/><Relationship Id="rId82" Type="http://schemas.openxmlformats.org/officeDocument/2006/relationships/commentAuthors" Target="commentAuthors.xml"/></Relationships>
</file>

<file path=ppt/diagrams/_rels/data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image" Target="../media/image12.png"/></Relationships>
</file>

<file path=ppt/diagrams/_rels/data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s>
</file>

<file path=ppt/diagrams/_rels/data11.xml.rels><?xml version="1.0" encoding="UTF-8" standalone="yes"?>
<Relationships xmlns="http://schemas.openxmlformats.org/package/2006/relationships"><Relationship Id="rId1" Type="http://schemas.openxmlformats.org/officeDocument/2006/relationships/hyperlink" Target="http://ec.europa.eu/research/participants/data/ref/h2020/grants_manual/amga/h2020-amga_en.pdf" TargetMode="External"/></Relationships>
</file>

<file path=ppt/diagrams/_rels/data12.xml.rels><?xml version="1.0" encoding="UTF-8" standalone="yes"?>
<Relationships xmlns="http://schemas.openxmlformats.org/package/2006/relationships"><Relationship Id="rId1" Type="http://schemas.openxmlformats.org/officeDocument/2006/relationships/hyperlink" Target="http://ec.europa.eu/research/participants/data/ref/h2020/grants_manual/amga/h2020-amga_en.pdf" TargetMode="External"/></Relationships>
</file>

<file path=ppt/diagrams/_rels/data1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image" Target="../media/image27.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image" Target="../media/image12.png"/></Relationships>
</file>

<file path=ppt/diagrams/_rels/drawing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s>
</file>

<file path=ppt/diagrams/_rels/drawing11.xml.rels><?xml version="1.0" encoding="UTF-8" standalone="yes"?>
<Relationships xmlns="http://schemas.openxmlformats.org/package/2006/relationships"><Relationship Id="rId1" Type="http://schemas.openxmlformats.org/officeDocument/2006/relationships/hyperlink" Target="http://ec.europa.eu/research/participants/data/ref/h2020/grants_manual/amga/h2020-amga_en.pdf" TargetMode="External"/></Relationships>
</file>

<file path=ppt/diagrams/_rels/drawing12.xml.rels><?xml version="1.0" encoding="UTF-8" standalone="yes"?>
<Relationships xmlns="http://schemas.openxmlformats.org/package/2006/relationships"><Relationship Id="rId1" Type="http://schemas.openxmlformats.org/officeDocument/2006/relationships/hyperlink" Target="http://ec.europa.eu/research/participants/data/ref/h2020/grants_manual/amga/h2020-amga_en.pdf" TargetMode="External"/></Relationships>
</file>

<file path=ppt/diagrams/_rels/drawing1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image" Target="../media/image27.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19D1C35-D332-48A8-BB5C-9C99208B952E}" type="doc">
      <dgm:prSet loTypeId="urn:microsoft.com/office/officeart/2009/layout/CircleArrowProcess" loCatId="process" qsTypeId="urn:microsoft.com/office/officeart/2005/8/quickstyle/simple4" qsCatId="simple" csTypeId="urn:microsoft.com/office/officeart/2005/8/colors/colorful1" csCatId="colorful" phldr="1"/>
      <dgm:spPr/>
      <dgm:t>
        <a:bodyPr/>
        <a:lstStyle/>
        <a:p>
          <a:endParaRPr lang="en-GB"/>
        </a:p>
      </dgm:t>
    </dgm:pt>
    <dgm:pt modelId="{458F2272-369E-4462-A31E-A40DD2C08D2B}">
      <dgm:prSet phldrT="[Text]"/>
      <dgm:spPr/>
      <dgm:t>
        <a:bodyPr/>
        <a:lstStyle/>
        <a:p>
          <a:endParaRPr lang="en-GB"/>
        </a:p>
      </dgm:t>
    </dgm:pt>
    <dgm:pt modelId="{89971B4B-4508-46DF-BAD2-2AF97696BAC5}" type="parTrans" cxnId="{7768857D-1947-4BE4-878E-F4845E623319}">
      <dgm:prSet/>
      <dgm:spPr/>
      <dgm:t>
        <a:bodyPr/>
        <a:lstStyle/>
        <a:p>
          <a:endParaRPr lang="en-GB"/>
        </a:p>
      </dgm:t>
    </dgm:pt>
    <dgm:pt modelId="{C019BDCB-453E-42C4-B80E-A7EF240437FC}" type="sibTrans" cxnId="{7768857D-1947-4BE4-878E-F4845E623319}">
      <dgm:prSet/>
      <dgm:spPr/>
      <dgm:t>
        <a:bodyPr/>
        <a:lstStyle/>
        <a:p>
          <a:endParaRPr lang="en-GB"/>
        </a:p>
      </dgm:t>
    </dgm:pt>
    <dgm:pt modelId="{FF227725-90CD-4A3A-AE29-CF7975C2C939}">
      <dgm:prSet phldrT="[Text]" phldr="1"/>
      <dgm:spPr/>
      <dgm:t>
        <a:bodyPr/>
        <a:lstStyle/>
        <a:p>
          <a:endParaRPr lang="en-GB">
            <a:solidFill>
              <a:schemeClr val="bg1"/>
            </a:solidFill>
          </a:endParaRPr>
        </a:p>
      </dgm:t>
    </dgm:pt>
    <dgm:pt modelId="{F838B47B-D539-4EAC-8D7A-0A6D5CCB5566}" type="sibTrans" cxnId="{48FB81EA-5D91-436B-B186-51F22D6D06CE}">
      <dgm:prSet/>
      <dgm:spPr/>
      <dgm:t>
        <a:bodyPr/>
        <a:lstStyle/>
        <a:p>
          <a:endParaRPr lang="en-GB"/>
        </a:p>
      </dgm:t>
    </dgm:pt>
    <dgm:pt modelId="{BC1A9270-F4D0-4AB6-B4E4-075EEBEB036E}" type="parTrans" cxnId="{48FB81EA-5D91-436B-B186-51F22D6D06CE}">
      <dgm:prSet/>
      <dgm:spPr/>
      <dgm:t>
        <a:bodyPr/>
        <a:lstStyle/>
        <a:p>
          <a:endParaRPr lang="en-GB"/>
        </a:p>
      </dgm:t>
    </dgm:pt>
    <dgm:pt modelId="{80BF4CE0-9602-4D2E-92D1-949A0F0ECCB9}">
      <dgm:prSet phldrT="[Text]" phldr="1"/>
      <dgm:spPr/>
      <dgm:t>
        <a:bodyPr/>
        <a:lstStyle/>
        <a:p>
          <a:endParaRPr lang="en-GB">
            <a:solidFill>
              <a:schemeClr val="bg1"/>
            </a:solidFill>
          </a:endParaRPr>
        </a:p>
      </dgm:t>
    </dgm:pt>
    <dgm:pt modelId="{0F0F0540-0844-4422-991F-9985765DCCC3}" type="sibTrans" cxnId="{164DAF6E-D674-4559-BD35-6A631687F847}">
      <dgm:prSet/>
      <dgm:spPr/>
      <dgm:t>
        <a:bodyPr/>
        <a:lstStyle/>
        <a:p>
          <a:endParaRPr lang="en-GB"/>
        </a:p>
      </dgm:t>
    </dgm:pt>
    <dgm:pt modelId="{3C7A691C-F84A-4A32-8E29-8635E2CE1620}" type="parTrans" cxnId="{164DAF6E-D674-4559-BD35-6A631687F847}">
      <dgm:prSet/>
      <dgm:spPr/>
      <dgm:t>
        <a:bodyPr/>
        <a:lstStyle/>
        <a:p>
          <a:endParaRPr lang="en-GB"/>
        </a:p>
      </dgm:t>
    </dgm:pt>
    <dgm:pt modelId="{9594A97B-556C-4B0C-BD68-2F9F4405D037}" type="pres">
      <dgm:prSet presAssocID="{319D1C35-D332-48A8-BB5C-9C99208B952E}" presName="Name0" presStyleCnt="0">
        <dgm:presLayoutVars>
          <dgm:chMax val="7"/>
          <dgm:chPref val="7"/>
          <dgm:dir/>
          <dgm:animLvl val="lvl"/>
        </dgm:presLayoutVars>
      </dgm:prSet>
      <dgm:spPr/>
    </dgm:pt>
    <dgm:pt modelId="{A8082EA5-874E-422E-835A-8F65B0F2974A}" type="pres">
      <dgm:prSet presAssocID="{458F2272-369E-4462-A31E-A40DD2C08D2B}" presName="Accent1" presStyleCnt="0"/>
      <dgm:spPr/>
    </dgm:pt>
    <dgm:pt modelId="{B3FE5D0C-C102-480E-AC84-2D81964C0971}" type="pres">
      <dgm:prSet presAssocID="{458F2272-369E-4462-A31E-A40DD2C08D2B}" presName="Accent" presStyleLbl="node1" presStyleIdx="0" presStyleCnt="3" custLinFactNeighborX="1162"/>
      <dgm:spPr/>
    </dgm:pt>
    <dgm:pt modelId="{6C165BC2-943F-4ED3-AB39-FDFB36711103}" type="pres">
      <dgm:prSet presAssocID="{458F2272-369E-4462-A31E-A40DD2C08D2B}" presName="Parent1" presStyleLbl="revTx" presStyleIdx="0" presStyleCnt="3">
        <dgm:presLayoutVars>
          <dgm:chMax val="1"/>
          <dgm:chPref val="1"/>
          <dgm:bulletEnabled val="1"/>
        </dgm:presLayoutVars>
      </dgm:prSet>
      <dgm:spPr/>
    </dgm:pt>
    <dgm:pt modelId="{6C261387-5102-4C44-ABA5-E18AA55370BA}" type="pres">
      <dgm:prSet presAssocID="{FF227725-90CD-4A3A-AE29-CF7975C2C939}" presName="Accent2" presStyleCnt="0"/>
      <dgm:spPr/>
    </dgm:pt>
    <dgm:pt modelId="{7EC037C1-8E7B-410F-8115-E4E937BC20B0}" type="pres">
      <dgm:prSet presAssocID="{FF227725-90CD-4A3A-AE29-CF7975C2C939}" presName="Accent" presStyleLbl="node1" presStyleIdx="1" presStyleCnt="3"/>
      <dgm:spPr/>
    </dgm:pt>
    <dgm:pt modelId="{5E990528-324C-419D-B544-8E7BB98399C8}" type="pres">
      <dgm:prSet presAssocID="{FF227725-90CD-4A3A-AE29-CF7975C2C939}" presName="Parent2" presStyleLbl="revTx" presStyleIdx="1" presStyleCnt="3">
        <dgm:presLayoutVars>
          <dgm:chMax val="1"/>
          <dgm:chPref val="1"/>
          <dgm:bulletEnabled val="1"/>
        </dgm:presLayoutVars>
      </dgm:prSet>
      <dgm:spPr/>
    </dgm:pt>
    <dgm:pt modelId="{920A192C-83A8-44A7-88AA-E12ACEA57966}" type="pres">
      <dgm:prSet presAssocID="{80BF4CE0-9602-4D2E-92D1-949A0F0ECCB9}" presName="Accent3" presStyleCnt="0"/>
      <dgm:spPr/>
    </dgm:pt>
    <dgm:pt modelId="{6FDCA8F3-03C4-4455-9802-1B8692C34B59}" type="pres">
      <dgm:prSet presAssocID="{80BF4CE0-9602-4D2E-92D1-949A0F0ECCB9}" presName="Accent" presStyleLbl="node1" presStyleIdx="2" presStyleCnt="3"/>
      <dgm:spPr/>
    </dgm:pt>
    <dgm:pt modelId="{EC3EAF59-23A9-420E-A409-812BAF7B9162}" type="pres">
      <dgm:prSet presAssocID="{80BF4CE0-9602-4D2E-92D1-949A0F0ECCB9}" presName="Parent3" presStyleLbl="revTx" presStyleIdx="2" presStyleCnt="3">
        <dgm:presLayoutVars>
          <dgm:chMax val="1"/>
          <dgm:chPref val="1"/>
          <dgm:bulletEnabled val="1"/>
        </dgm:presLayoutVars>
      </dgm:prSet>
      <dgm:spPr/>
    </dgm:pt>
  </dgm:ptLst>
  <dgm:cxnLst>
    <dgm:cxn modelId="{969CFC0F-A173-45BC-B064-1C3AB732FB62}" type="presOf" srcId="{FF227725-90CD-4A3A-AE29-CF7975C2C939}" destId="{5E990528-324C-419D-B544-8E7BB98399C8}" srcOrd="0" destOrd="0" presId="urn:microsoft.com/office/officeart/2009/layout/CircleArrowProcess"/>
    <dgm:cxn modelId="{A3448C14-99CC-4E4A-9B3B-A62EE78CFC19}" type="presOf" srcId="{319D1C35-D332-48A8-BB5C-9C99208B952E}" destId="{9594A97B-556C-4B0C-BD68-2F9F4405D037}" srcOrd="0" destOrd="0" presId="urn:microsoft.com/office/officeart/2009/layout/CircleArrowProcess"/>
    <dgm:cxn modelId="{164DAF6E-D674-4559-BD35-6A631687F847}" srcId="{319D1C35-D332-48A8-BB5C-9C99208B952E}" destId="{80BF4CE0-9602-4D2E-92D1-949A0F0ECCB9}" srcOrd="2" destOrd="0" parTransId="{3C7A691C-F84A-4A32-8E29-8635E2CE1620}" sibTransId="{0F0F0540-0844-4422-991F-9985765DCCC3}"/>
    <dgm:cxn modelId="{7768857D-1947-4BE4-878E-F4845E623319}" srcId="{319D1C35-D332-48A8-BB5C-9C99208B952E}" destId="{458F2272-369E-4462-A31E-A40DD2C08D2B}" srcOrd="0" destOrd="0" parTransId="{89971B4B-4508-46DF-BAD2-2AF97696BAC5}" sibTransId="{C019BDCB-453E-42C4-B80E-A7EF240437FC}"/>
    <dgm:cxn modelId="{BA48C28F-FCE7-4BB6-8615-1817DCEEDE03}" type="presOf" srcId="{80BF4CE0-9602-4D2E-92D1-949A0F0ECCB9}" destId="{EC3EAF59-23A9-420E-A409-812BAF7B9162}" srcOrd="0" destOrd="0" presId="urn:microsoft.com/office/officeart/2009/layout/CircleArrowProcess"/>
    <dgm:cxn modelId="{2660ABD2-B057-44B2-A511-FABF45D2F4DB}" type="presOf" srcId="{458F2272-369E-4462-A31E-A40DD2C08D2B}" destId="{6C165BC2-943F-4ED3-AB39-FDFB36711103}" srcOrd="0" destOrd="0" presId="urn:microsoft.com/office/officeart/2009/layout/CircleArrowProcess"/>
    <dgm:cxn modelId="{48FB81EA-5D91-436B-B186-51F22D6D06CE}" srcId="{319D1C35-D332-48A8-BB5C-9C99208B952E}" destId="{FF227725-90CD-4A3A-AE29-CF7975C2C939}" srcOrd="1" destOrd="0" parTransId="{BC1A9270-F4D0-4AB6-B4E4-075EEBEB036E}" sibTransId="{F838B47B-D539-4EAC-8D7A-0A6D5CCB5566}"/>
    <dgm:cxn modelId="{661A5AAE-5937-4C08-885A-54E420ACC9C7}" type="presParOf" srcId="{9594A97B-556C-4B0C-BD68-2F9F4405D037}" destId="{A8082EA5-874E-422E-835A-8F65B0F2974A}" srcOrd="0" destOrd="0" presId="urn:microsoft.com/office/officeart/2009/layout/CircleArrowProcess"/>
    <dgm:cxn modelId="{B371AE4F-77E1-418E-9636-BD87C5038868}" type="presParOf" srcId="{A8082EA5-874E-422E-835A-8F65B0F2974A}" destId="{B3FE5D0C-C102-480E-AC84-2D81964C0971}" srcOrd="0" destOrd="0" presId="urn:microsoft.com/office/officeart/2009/layout/CircleArrowProcess"/>
    <dgm:cxn modelId="{08ACF6A5-3BE2-4F35-AD48-1D8DA6B929B1}" type="presParOf" srcId="{9594A97B-556C-4B0C-BD68-2F9F4405D037}" destId="{6C165BC2-943F-4ED3-AB39-FDFB36711103}" srcOrd="1" destOrd="0" presId="urn:microsoft.com/office/officeart/2009/layout/CircleArrowProcess"/>
    <dgm:cxn modelId="{88BAD639-CB22-4C67-8A98-DDA603C5B81D}" type="presParOf" srcId="{9594A97B-556C-4B0C-BD68-2F9F4405D037}" destId="{6C261387-5102-4C44-ABA5-E18AA55370BA}" srcOrd="2" destOrd="0" presId="urn:microsoft.com/office/officeart/2009/layout/CircleArrowProcess"/>
    <dgm:cxn modelId="{39F01E34-B502-4F48-AF86-5B2BC6868E9E}" type="presParOf" srcId="{6C261387-5102-4C44-ABA5-E18AA55370BA}" destId="{7EC037C1-8E7B-410F-8115-E4E937BC20B0}" srcOrd="0" destOrd="0" presId="urn:microsoft.com/office/officeart/2009/layout/CircleArrowProcess"/>
    <dgm:cxn modelId="{98B1D32A-4798-488F-88E3-2FEBCE8DE93E}" type="presParOf" srcId="{9594A97B-556C-4B0C-BD68-2F9F4405D037}" destId="{5E990528-324C-419D-B544-8E7BB98399C8}" srcOrd="3" destOrd="0" presId="urn:microsoft.com/office/officeart/2009/layout/CircleArrowProcess"/>
    <dgm:cxn modelId="{11193333-6D77-4735-A356-F12575F603DB}" type="presParOf" srcId="{9594A97B-556C-4B0C-BD68-2F9F4405D037}" destId="{920A192C-83A8-44A7-88AA-E12ACEA57966}" srcOrd="4" destOrd="0" presId="urn:microsoft.com/office/officeart/2009/layout/CircleArrowProcess"/>
    <dgm:cxn modelId="{AA317CEB-A8FA-49C5-8DDF-F34D84632798}" type="presParOf" srcId="{920A192C-83A8-44A7-88AA-E12ACEA57966}" destId="{6FDCA8F3-03C4-4455-9802-1B8692C34B59}" srcOrd="0" destOrd="0" presId="urn:microsoft.com/office/officeart/2009/layout/CircleArrowProcess"/>
    <dgm:cxn modelId="{B2DCD881-B4C5-40BB-9861-E17691041532}" type="presParOf" srcId="{9594A97B-556C-4B0C-BD68-2F9F4405D037}" destId="{EC3EAF59-23A9-420E-A409-812BAF7B9162}" srcOrd="5"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9EB7D10-48BA-4A44-B6AB-4481B4A7E1C0}" type="doc">
      <dgm:prSet loTypeId="urn:microsoft.com/office/officeart/2005/8/layout/vList3" loCatId="list" qsTypeId="urn:microsoft.com/office/officeart/2005/8/quickstyle/simple1" qsCatId="simple" csTypeId="urn:microsoft.com/office/officeart/2005/8/colors/accent1_2" csCatId="accent1" phldr="1"/>
      <dgm:spPr/>
    </dgm:pt>
    <dgm:pt modelId="{1F5878AF-B1D7-4F4B-BDBA-4866EFFD02F5}">
      <dgm:prSet custT="1"/>
      <dgm:spPr>
        <a:solidFill>
          <a:schemeClr val="tx2"/>
        </a:solidFill>
      </dgm:spPr>
      <dgm:t>
        <a:bodyPr/>
        <a:lstStyle/>
        <a:p>
          <a:pPr rtl="0"/>
          <a:r>
            <a:rPr lang="en-GB" sz="1800" b="1" u="sng" baseline="0">
              <a:solidFill>
                <a:schemeClr val="bg1"/>
              </a:solidFill>
              <a:latin typeface="Arial" panose="020B0604020202020204" pitchFamily="34" charset="0"/>
              <a:ea typeface="Verdana" panose="020B0604030504040204" pitchFamily="34" charset="0"/>
              <a:cs typeface="Arial" panose="020B0604020202020204" pitchFamily="34" charset="0"/>
            </a:rPr>
            <a:t>DG Research and Innovation </a:t>
          </a:r>
        </a:p>
        <a:p>
          <a:pPr rtl="0"/>
          <a:r>
            <a:rPr lang="en-GB" sz="1800" b="0" baseline="0">
              <a:solidFill>
                <a:schemeClr val="bg1"/>
              </a:solidFill>
              <a:latin typeface="Arial" panose="020B0604020202020204" pitchFamily="34" charset="0"/>
              <a:ea typeface="Verdana" panose="020B0604030504040204" pitchFamily="34" charset="0"/>
              <a:cs typeface="Arial" panose="020B0604020202020204" pitchFamily="34" charset="0"/>
            </a:rPr>
            <a:t>-&gt; Definition of Policies</a:t>
          </a:r>
        </a:p>
        <a:p>
          <a:pPr rtl="0"/>
          <a:r>
            <a:rPr lang="en-GB" sz="1800" b="0">
              <a:solidFill>
                <a:schemeClr val="bg1"/>
              </a:solidFill>
              <a:latin typeface="Arial" panose="020B0604020202020204" pitchFamily="34" charset="0"/>
              <a:ea typeface="Verdana" panose="020B0604030504040204" pitchFamily="34" charset="0"/>
              <a:cs typeface="Arial" panose="020B0604020202020204" pitchFamily="34" charset="0"/>
            </a:rPr>
            <a:t>-&gt; Drafting the Work Programme</a:t>
          </a:r>
          <a:endParaRPr lang="en-US" sz="1800" b="0">
            <a:solidFill>
              <a:schemeClr val="bg1"/>
            </a:solidFill>
            <a:latin typeface="Arial" panose="020B0604020202020204" pitchFamily="34" charset="0"/>
            <a:ea typeface="Verdana" panose="020B0604030504040204" pitchFamily="34" charset="0"/>
            <a:cs typeface="Arial" panose="020B0604020202020204" pitchFamily="34" charset="0"/>
          </a:endParaRPr>
        </a:p>
      </dgm:t>
    </dgm:pt>
    <dgm:pt modelId="{CB84DB47-F499-4C9C-BD27-7339A89C919E}" type="parTrans" cxnId="{41937A3F-2952-46B0-BA43-4B1161BBFA64}">
      <dgm:prSet/>
      <dgm:spPr/>
      <dgm:t>
        <a:bodyPr/>
        <a:lstStyle/>
        <a:p>
          <a:endParaRPr lang="en-US"/>
        </a:p>
      </dgm:t>
    </dgm:pt>
    <dgm:pt modelId="{6FFC750B-86FB-4368-87EA-1D2F4DCA20B8}" type="sibTrans" cxnId="{41937A3F-2952-46B0-BA43-4B1161BBFA64}">
      <dgm:prSet/>
      <dgm:spPr/>
      <dgm:t>
        <a:bodyPr/>
        <a:lstStyle/>
        <a:p>
          <a:endParaRPr lang="en-US"/>
        </a:p>
      </dgm:t>
    </dgm:pt>
    <dgm:pt modelId="{DF9D4CDC-F887-4EC3-8A2B-C5D863FB525F}">
      <dgm:prSet phldrT="[Text]" custT="1"/>
      <dgm:spPr>
        <a:solidFill>
          <a:schemeClr val="tx2"/>
        </a:solidFill>
      </dgm:spPr>
      <dgm:t>
        <a:bodyPr/>
        <a:lstStyle/>
        <a:p>
          <a:r>
            <a:rPr lang="en-US" sz="1800" b="1" u="sng">
              <a:latin typeface="+mn-lt"/>
              <a:ea typeface="Verdana" panose="020B0604030504040204" pitchFamily="34" charset="0"/>
            </a:rPr>
            <a:t>Research Executive Agency (REA) </a:t>
          </a:r>
        </a:p>
        <a:p>
          <a:r>
            <a:rPr lang="en-US" sz="1800">
              <a:latin typeface="+mn-lt"/>
              <a:ea typeface="Verdana" panose="020B0604030504040204" pitchFamily="34" charset="0"/>
            </a:rPr>
            <a:t>‘</a:t>
          </a:r>
          <a:r>
            <a:rPr lang="en-GB" sz="1800"/>
            <a:t>Reforming European Research &amp; Innovation and Research Infrastructures’</a:t>
          </a:r>
          <a:r>
            <a:rPr lang="en-US" sz="1800">
              <a:latin typeface="+mn-lt"/>
              <a:ea typeface="Verdana" panose="020B0604030504040204" pitchFamily="34" charset="0"/>
            </a:rPr>
            <a:t>, </a:t>
          </a:r>
          <a:r>
            <a:rPr lang="en-US" sz="1800" b="1">
              <a:latin typeface="+mn-lt"/>
              <a:ea typeface="Verdana" panose="020B0604030504040204" pitchFamily="34" charset="0"/>
            </a:rPr>
            <a:t>Unit C4 </a:t>
          </a:r>
        </a:p>
        <a:p>
          <a:r>
            <a:rPr lang="en-US" sz="1800">
              <a:latin typeface="+mn-lt"/>
              <a:ea typeface="Verdana" panose="020B0604030504040204" pitchFamily="34" charset="0"/>
            </a:rPr>
            <a:t>-&gt; Implementation of calls for proposals</a:t>
          </a:r>
        </a:p>
        <a:p>
          <a:r>
            <a:rPr lang="en-US" sz="1800">
              <a:latin typeface="+mn-lt"/>
              <a:ea typeface="Verdana" panose="020B0604030504040204" pitchFamily="34" charset="0"/>
            </a:rPr>
            <a:t>-&gt; Grant Management</a:t>
          </a:r>
        </a:p>
      </dgm:t>
    </dgm:pt>
    <dgm:pt modelId="{65B0642B-0283-4669-8887-7FEC811E6357}" type="parTrans" cxnId="{104FED02-5147-4E27-96FF-78517F7AD235}">
      <dgm:prSet/>
      <dgm:spPr/>
      <dgm:t>
        <a:bodyPr/>
        <a:lstStyle/>
        <a:p>
          <a:endParaRPr lang="en-US"/>
        </a:p>
      </dgm:t>
    </dgm:pt>
    <dgm:pt modelId="{284F1DAB-D0B5-4C3E-BBF6-523E9B6B3331}" type="sibTrans" cxnId="{104FED02-5147-4E27-96FF-78517F7AD235}">
      <dgm:prSet/>
      <dgm:spPr/>
      <dgm:t>
        <a:bodyPr/>
        <a:lstStyle/>
        <a:p>
          <a:endParaRPr lang="en-US"/>
        </a:p>
      </dgm:t>
    </dgm:pt>
    <dgm:pt modelId="{DC9773BC-E154-48C5-BF23-39CC20EE2106}">
      <dgm:prSet phldrT="[Text]" custT="1"/>
      <dgm:spPr>
        <a:solidFill>
          <a:schemeClr val="tx2"/>
        </a:solidFill>
      </dgm:spPr>
      <dgm:t>
        <a:bodyPr/>
        <a:lstStyle/>
        <a:p>
          <a:pPr rtl="0"/>
          <a:endParaRPr lang="en-GB" sz="1800" b="1" u="sng">
            <a:solidFill>
              <a:schemeClr val="bg1"/>
            </a:solidFill>
            <a:latin typeface="+mn-lt"/>
            <a:ea typeface="Verdana" panose="020B0604030504040204" pitchFamily="34" charset="0"/>
          </a:endParaRPr>
        </a:p>
        <a:p>
          <a:pPr rtl="0"/>
          <a:r>
            <a:rPr lang="en-GB" sz="1800" b="1" u="sng">
              <a:solidFill>
                <a:schemeClr val="bg1"/>
              </a:solidFill>
              <a:latin typeface="+mn-lt"/>
              <a:ea typeface="Verdana" panose="020B0604030504040204" pitchFamily="34" charset="0"/>
            </a:rPr>
            <a:t>Coordinator</a:t>
          </a:r>
        </a:p>
        <a:p>
          <a:pPr rtl="0"/>
          <a:r>
            <a:rPr lang="en-US" sz="1800" b="0" baseline="0">
              <a:solidFill>
                <a:schemeClr val="bg1"/>
              </a:solidFill>
              <a:latin typeface="Arial" panose="020B0604020202020204" pitchFamily="34" charset="0"/>
              <a:ea typeface="Verdana" panose="020B0604030504040204" pitchFamily="34" charset="0"/>
              <a:cs typeface="Arial" panose="020B0604020202020204" pitchFamily="34" charset="0"/>
            </a:rPr>
            <a:t>-&gt; Monitor that the action is implemented properly</a:t>
          </a:r>
        </a:p>
        <a:p>
          <a:pPr rtl="0"/>
          <a:r>
            <a:rPr lang="en-GB" sz="1800" b="0" baseline="0">
              <a:solidFill>
                <a:schemeClr val="bg1"/>
              </a:solidFill>
              <a:latin typeface="Arial" panose="020B0604020202020204" pitchFamily="34" charset="0"/>
              <a:ea typeface="Verdana" panose="020B0604030504040204" pitchFamily="34" charset="0"/>
              <a:cs typeface="Arial" panose="020B0604020202020204" pitchFamily="34" charset="0"/>
            </a:rPr>
            <a:t>-&gt; Act as the intermediary for all communications with REA</a:t>
          </a:r>
        </a:p>
        <a:p>
          <a:pPr rtl="0"/>
          <a:r>
            <a:rPr lang="en-GB" sz="1800" b="0" baseline="0">
              <a:solidFill>
                <a:schemeClr val="bg1"/>
              </a:solidFill>
              <a:latin typeface="Arial" panose="020B0604020202020204" pitchFamily="34" charset="0"/>
              <a:ea typeface="Verdana" panose="020B0604030504040204" pitchFamily="34" charset="0"/>
              <a:cs typeface="Arial" panose="020B0604020202020204" pitchFamily="34" charset="0"/>
            </a:rPr>
            <a:t>-&gt; Distribution of payments</a:t>
          </a:r>
        </a:p>
        <a:p>
          <a:pPr rtl="0"/>
          <a:endParaRPr lang="en-US" sz="1800" b="1" u="sng">
            <a:solidFill>
              <a:schemeClr val="bg1"/>
            </a:solidFill>
            <a:latin typeface="+mn-lt"/>
            <a:ea typeface="Verdana" panose="020B0604030504040204" pitchFamily="34" charset="0"/>
          </a:endParaRPr>
        </a:p>
      </dgm:t>
    </dgm:pt>
    <dgm:pt modelId="{9EAD1B8D-0DE0-4A6A-82BB-EB4C25D57D6A}" type="parTrans" cxnId="{A7F5E221-8940-4726-9139-05F86E02864D}">
      <dgm:prSet/>
      <dgm:spPr/>
      <dgm:t>
        <a:bodyPr/>
        <a:lstStyle/>
        <a:p>
          <a:endParaRPr lang="en-US"/>
        </a:p>
      </dgm:t>
    </dgm:pt>
    <dgm:pt modelId="{E3201B2F-18E8-4629-AB00-EB076C46F2F5}" type="sibTrans" cxnId="{A7F5E221-8940-4726-9139-05F86E02864D}">
      <dgm:prSet/>
      <dgm:spPr/>
      <dgm:t>
        <a:bodyPr/>
        <a:lstStyle/>
        <a:p>
          <a:endParaRPr lang="en-US"/>
        </a:p>
      </dgm:t>
    </dgm:pt>
    <dgm:pt modelId="{9DFA63BC-4C43-4E59-9347-E2A3ED5D72AA}" type="pres">
      <dgm:prSet presAssocID="{39EB7D10-48BA-4A44-B6AB-4481B4A7E1C0}" presName="linearFlow" presStyleCnt="0">
        <dgm:presLayoutVars>
          <dgm:dir/>
          <dgm:resizeHandles val="exact"/>
        </dgm:presLayoutVars>
      </dgm:prSet>
      <dgm:spPr/>
    </dgm:pt>
    <dgm:pt modelId="{D02E1158-681A-44DA-BFB4-ED074ECB52EA}" type="pres">
      <dgm:prSet presAssocID="{1F5878AF-B1D7-4F4B-BDBA-4866EFFD02F5}" presName="composite" presStyleCnt="0"/>
      <dgm:spPr/>
    </dgm:pt>
    <dgm:pt modelId="{8DAE5BCD-E876-4A5D-9217-2AE2623CE3F1}" type="pres">
      <dgm:prSet presAssocID="{1F5878AF-B1D7-4F4B-BDBA-4866EFFD02F5}" presName="imgShp" presStyleLbl="fgImgPlace1" presStyleIdx="0" presStyleCnt="3" custScaleX="164315" custScaleY="174016" custLinFactNeighborX="-82438" custLinFactNeighborY="-14592"/>
      <dgm:spPr>
        <a:blipFill rotWithShape="1">
          <a:blip xmlns:r="http://schemas.openxmlformats.org/officeDocument/2006/relationships" r:embed="rId1"/>
          <a:stretch>
            <a:fillRect/>
          </a:stretch>
        </a:blipFill>
      </dgm:spPr>
    </dgm:pt>
    <dgm:pt modelId="{59359C87-EAA8-45AB-A7E7-6DC1F792B1A6}" type="pres">
      <dgm:prSet presAssocID="{1F5878AF-B1D7-4F4B-BDBA-4866EFFD02F5}" presName="txShp" presStyleLbl="node1" presStyleIdx="0" presStyleCnt="3" custFlipVert="1" custScaleX="120755" custScaleY="148526" custLinFactNeighborX="8215" custLinFactNeighborY="4278">
        <dgm:presLayoutVars>
          <dgm:bulletEnabled val="1"/>
        </dgm:presLayoutVars>
      </dgm:prSet>
      <dgm:spPr/>
    </dgm:pt>
    <dgm:pt modelId="{7A302C0F-2CB1-4B9B-89DE-519077871760}" type="pres">
      <dgm:prSet presAssocID="{6FFC750B-86FB-4368-87EA-1D2F4DCA20B8}" presName="spacing" presStyleCnt="0"/>
      <dgm:spPr/>
    </dgm:pt>
    <dgm:pt modelId="{83731B68-42FC-4A57-B617-4D6C437B8A26}" type="pres">
      <dgm:prSet presAssocID="{DF9D4CDC-F887-4EC3-8A2B-C5D863FB525F}" presName="composite" presStyleCnt="0"/>
      <dgm:spPr/>
    </dgm:pt>
    <dgm:pt modelId="{938667BE-BE84-4C3A-9838-49EA6C96AA1D}" type="pres">
      <dgm:prSet presAssocID="{DF9D4CDC-F887-4EC3-8A2B-C5D863FB525F}" presName="imgShp" presStyleLbl="fgImgPlace1" presStyleIdx="1" presStyleCnt="3" custScaleX="159506" custScaleY="149705" custLinFactNeighborX="-84430" custLinFactNeighborY="-20712"/>
      <dgm:spPr>
        <a:blipFill rotWithShape="1">
          <a:blip xmlns:r="http://schemas.openxmlformats.org/officeDocument/2006/relationships" r:embed="rId2"/>
          <a:stretch>
            <a:fillRect/>
          </a:stretch>
        </a:blipFill>
      </dgm:spPr>
    </dgm:pt>
    <dgm:pt modelId="{C3679276-0AE4-49D1-B0C4-55DD46810AA9}" type="pres">
      <dgm:prSet presAssocID="{DF9D4CDC-F887-4EC3-8A2B-C5D863FB525F}" presName="txShp" presStyleLbl="node1" presStyleIdx="1" presStyleCnt="3" custScaleX="121645" custScaleY="182453" custLinFactNeighborX="7435" custLinFactNeighborY="-16431">
        <dgm:presLayoutVars>
          <dgm:bulletEnabled val="1"/>
        </dgm:presLayoutVars>
      </dgm:prSet>
      <dgm:spPr/>
    </dgm:pt>
    <dgm:pt modelId="{90D28108-5F91-451E-85B6-061F0E40CBD3}" type="pres">
      <dgm:prSet presAssocID="{284F1DAB-D0B5-4C3E-BBF6-523E9B6B3331}" presName="spacing" presStyleCnt="0"/>
      <dgm:spPr/>
    </dgm:pt>
    <dgm:pt modelId="{48B7CB54-9DDD-4AF2-B3D2-72212A2CBE56}" type="pres">
      <dgm:prSet presAssocID="{DC9773BC-E154-48C5-BF23-39CC20EE2106}" presName="composite" presStyleCnt="0"/>
      <dgm:spPr/>
    </dgm:pt>
    <dgm:pt modelId="{4649AEA6-B86D-448F-A328-FE7458A10352}" type="pres">
      <dgm:prSet presAssocID="{DC9773BC-E154-48C5-BF23-39CC20EE2106}" presName="imgShp" presStyleLbl="fgImgPlace1" presStyleIdx="2" presStyleCnt="3" custScaleX="169646" custScaleY="159283" custLinFactNeighborX="-87121" custLinFactNeighborY="-37842"/>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13000" r="-13000"/>
          </a:stretch>
        </a:blipFill>
      </dgm:spPr>
    </dgm:pt>
    <dgm:pt modelId="{4298D454-B72C-4C6A-9EA8-DBBF154FD236}" type="pres">
      <dgm:prSet presAssocID="{DC9773BC-E154-48C5-BF23-39CC20EE2106}" presName="txShp" presStyleLbl="node1" presStyleIdx="2" presStyleCnt="3" custScaleX="119711" custScaleY="158398" custLinFactNeighborX="8196" custLinFactNeighborY="-30519">
        <dgm:presLayoutVars>
          <dgm:bulletEnabled val="1"/>
        </dgm:presLayoutVars>
      </dgm:prSet>
      <dgm:spPr/>
    </dgm:pt>
  </dgm:ptLst>
  <dgm:cxnLst>
    <dgm:cxn modelId="{104FED02-5147-4E27-96FF-78517F7AD235}" srcId="{39EB7D10-48BA-4A44-B6AB-4481B4A7E1C0}" destId="{DF9D4CDC-F887-4EC3-8A2B-C5D863FB525F}" srcOrd="1" destOrd="0" parTransId="{65B0642B-0283-4669-8887-7FEC811E6357}" sibTransId="{284F1DAB-D0B5-4C3E-BBF6-523E9B6B3331}"/>
    <dgm:cxn modelId="{A7F5E221-8940-4726-9139-05F86E02864D}" srcId="{39EB7D10-48BA-4A44-B6AB-4481B4A7E1C0}" destId="{DC9773BC-E154-48C5-BF23-39CC20EE2106}" srcOrd="2" destOrd="0" parTransId="{9EAD1B8D-0DE0-4A6A-82BB-EB4C25D57D6A}" sibTransId="{E3201B2F-18E8-4629-AB00-EB076C46F2F5}"/>
    <dgm:cxn modelId="{E541A83B-EBE6-464C-9971-43B7C9CF726E}" type="presOf" srcId="{DF9D4CDC-F887-4EC3-8A2B-C5D863FB525F}" destId="{C3679276-0AE4-49D1-B0C4-55DD46810AA9}" srcOrd="0" destOrd="0" presId="urn:microsoft.com/office/officeart/2005/8/layout/vList3"/>
    <dgm:cxn modelId="{41937A3F-2952-46B0-BA43-4B1161BBFA64}" srcId="{39EB7D10-48BA-4A44-B6AB-4481B4A7E1C0}" destId="{1F5878AF-B1D7-4F4B-BDBA-4866EFFD02F5}" srcOrd="0" destOrd="0" parTransId="{CB84DB47-F499-4C9C-BD27-7339A89C919E}" sibTransId="{6FFC750B-86FB-4368-87EA-1D2F4DCA20B8}"/>
    <dgm:cxn modelId="{2695795B-B6CC-4432-8C1C-56C04825AB11}" type="presOf" srcId="{1F5878AF-B1D7-4F4B-BDBA-4866EFFD02F5}" destId="{59359C87-EAA8-45AB-A7E7-6DC1F792B1A6}" srcOrd="0" destOrd="0" presId="urn:microsoft.com/office/officeart/2005/8/layout/vList3"/>
    <dgm:cxn modelId="{E16FDFC7-6ABC-4B64-947F-149B4DF3FF98}" type="presOf" srcId="{39EB7D10-48BA-4A44-B6AB-4481B4A7E1C0}" destId="{9DFA63BC-4C43-4E59-9347-E2A3ED5D72AA}" srcOrd="0" destOrd="0" presId="urn:microsoft.com/office/officeart/2005/8/layout/vList3"/>
    <dgm:cxn modelId="{C29F05D9-3754-442D-A45B-19ECB7D6B0D1}" type="presOf" srcId="{DC9773BC-E154-48C5-BF23-39CC20EE2106}" destId="{4298D454-B72C-4C6A-9EA8-DBBF154FD236}" srcOrd="0" destOrd="0" presId="urn:microsoft.com/office/officeart/2005/8/layout/vList3"/>
    <dgm:cxn modelId="{8EC70EF9-D168-4434-B134-2705AAEACB12}" type="presParOf" srcId="{9DFA63BC-4C43-4E59-9347-E2A3ED5D72AA}" destId="{D02E1158-681A-44DA-BFB4-ED074ECB52EA}" srcOrd="0" destOrd="0" presId="urn:microsoft.com/office/officeart/2005/8/layout/vList3"/>
    <dgm:cxn modelId="{C2337795-3703-4DF1-908B-A190B08A6A3F}" type="presParOf" srcId="{D02E1158-681A-44DA-BFB4-ED074ECB52EA}" destId="{8DAE5BCD-E876-4A5D-9217-2AE2623CE3F1}" srcOrd="0" destOrd="0" presId="urn:microsoft.com/office/officeart/2005/8/layout/vList3"/>
    <dgm:cxn modelId="{1F067725-253A-4DB5-9947-D9FC3629F1B5}" type="presParOf" srcId="{D02E1158-681A-44DA-BFB4-ED074ECB52EA}" destId="{59359C87-EAA8-45AB-A7E7-6DC1F792B1A6}" srcOrd="1" destOrd="0" presId="urn:microsoft.com/office/officeart/2005/8/layout/vList3"/>
    <dgm:cxn modelId="{520BC255-CC99-4760-B1B4-0D3A235DF203}" type="presParOf" srcId="{9DFA63BC-4C43-4E59-9347-E2A3ED5D72AA}" destId="{7A302C0F-2CB1-4B9B-89DE-519077871760}" srcOrd="1" destOrd="0" presId="urn:microsoft.com/office/officeart/2005/8/layout/vList3"/>
    <dgm:cxn modelId="{D7290309-EC7C-4EA4-B2A5-4C6C4531C6D7}" type="presParOf" srcId="{9DFA63BC-4C43-4E59-9347-E2A3ED5D72AA}" destId="{83731B68-42FC-4A57-B617-4D6C437B8A26}" srcOrd="2" destOrd="0" presId="urn:microsoft.com/office/officeart/2005/8/layout/vList3"/>
    <dgm:cxn modelId="{8045D31C-2088-4512-A731-3D623549E9F2}" type="presParOf" srcId="{83731B68-42FC-4A57-B617-4D6C437B8A26}" destId="{938667BE-BE84-4C3A-9838-49EA6C96AA1D}" srcOrd="0" destOrd="0" presId="urn:microsoft.com/office/officeart/2005/8/layout/vList3"/>
    <dgm:cxn modelId="{1F37FA18-61DA-418E-A312-E4843749AB23}" type="presParOf" srcId="{83731B68-42FC-4A57-B617-4D6C437B8A26}" destId="{C3679276-0AE4-49D1-B0C4-55DD46810AA9}" srcOrd="1" destOrd="0" presId="urn:microsoft.com/office/officeart/2005/8/layout/vList3"/>
    <dgm:cxn modelId="{5A8BC059-DE9C-400B-ABB3-E94B44E98134}" type="presParOf" srcId="{9DFA63BC-4C43-4E59-9347-E2A3ED5D72AA}" destId="{90D28108-5F91-451E-85B6-061F0E40CBD3}" srcOrd="3" destOrd="0" presId="urn:microsoft.com/office/officeart/2005/8/layout/vList3"/>
    <dgm:cxn modelId="{48125CBE-E2C9-4D40-B477-8AEEF2A53E78}" type="presParOf" srcId="{9DFA63BC-4C43-4E59-9347-E2A3ED5D72AA}" destId="{48B7CB54-9DDD-4AF2-B3D2-72212A2CBE56}" srcOrd="4" destOrd="0" presId="urn:microsoft.com/office/officeart/2005/8/layout/vList3"/>
    <dgm:cxn modelId="{7F59ACEF-25F8-4586-AA31-801BBB49F1BC}" type="presParOf" srcId="{48B7CB54-9DDD-4AF2-B3D2-72212A2CBE56}" destId="{4649AEA6-B86D-448F-A328-FE7458A10352}" srcOrd="0" destOrd="0" presId="urn:microsoft.com/office/officeart/2005/8/layout/vList3"/>
    <dgm:cxn modelId="{6002DF88-B207-4CCC-B17F-6F7EBF7349B7}" type="presParOf" srcId="{48B7CB54-9DDD-4AF2-B3D2-72212A2CBE56}" destId="{4298D454-B72C-4C6A-9EA8-DBBF154FD236}"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46CB14C-76B1-4BA9-93C9-AADEED9DD470}"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n-IE"/>
        </a:p>
      </dgm:t>
    </dgm:pt>
    <dgm:pt modelId="{B3BFF00D-ADB7-4DE4-93C9-2A7D390FEE5C}">
      <dgm:prSet phldrT="[Text]" custT="1"/>
      <dgm:spPr/>
      <dgm:t>
        <a:bodyPr/>
        <a:lstStyle/>
        <a:p>
          <a:pPr>
            <a:buFont typeface="Arial" panose="020B0604020202020204" pitchFamily="34" charset="0"/>
            <a:buChar char="•"/>
          </a:pPr>
          <a:r>
            <a:rPr lang="en-US" sz="2400" b="1">
              <a:solidFill>
                <a:srgbClr val="FFC000"/>
              </a:solidFill>
            </a:rPr>
            <a:t>Technical: </a:t>
          </a:r>
          <a:r>
            <a:rPr lang="en-US" sz="2400" b="0"/>
            <a:t>compliance with the Description of the Action</a:t>
          </a:r>
          <a:endParaRPr lang="en-IE" sz="2400" b="0"/>
        </a:p>
      </dgm:t>
    </dgm:pt>
    <dgm:pt modelId="{7B4D7597-3619-4EAF-9C2B-105AABA25815}" type="parTrans" cxnId="{7EA3BAA1-A2B3-4592-A275-2819315D4488}">
      <dgm:prSet/>
      <dgm:spPr/>
      <dgm:t>
        <a:bodyPr/>
        <a:lstStyle/>
        <a:p>
          <a:endParaRPr lang="en-IE" sz="2400"/>
        </a:p>
      </dgm:t>
    </dgm:pt>
    <dgm:pt modelId="{A9ABCDB6-CB75-4D67-8179-7E16850EC24A}" type="sibTrans" cxnId="{7EA3BAA1-A2B3-4592-A275-2819315D4488}">
      <dgm:prSet/>
      <dgm:spPr/>
      <dgm:t>
        <a:bodyPr/>
        <a:lstStyle/>
        <a:p>
          <a:endParaRPr lang="en-IE" sz="2400"/>
        </a:p>
      </dgm:t>
    </dgm:pt>
    <dgm:pt modelId="{4957296E-C47C-4124-9173-2F2076DADCF1}">
      <dgm:prSet phldrT="[Text]" custT="1"/>
      <dgm:spPr/>
      <dgm:t>
        <a:bodyPr/>
        <a:lstStyle/>
        <a:p>
          <a:pPr>
            <a:buFont typeface="Arial" panose="020B0604020202020204" pitchFamily="34" charset="0"/>
            <a:buChar char="•"/>
          </a:pPr>
          <a:r>
            <a:rPr lang="en-US" sz="2400" b="1">
              <a:solidFill>
                <a:srgbClr val="FFC000"/>
              </a:solidFill>
            </a:rPr>
            <a:t>Financial: </a:t>
          </a:r>
          <a:r>
            <a:rPr lang="en-US" sz="2400" b="0"/>
            <a:t>compliance with the cost eligibility rules</a:t>
          </a:r>
          <a:endParaRPr lang="en-IE" sz="2400" b="0"/>
        </a:p>
      </dgm:t>
    </dgm:pt>
    <dgm:pt modelId="{AEBCCE99-8479-408A-ACF0-2FE7F77D1204}" type="parTrans" cxnId="{0A8ED012-858A-4D5D-AEFF-AF18541AC3A3}">
      <dgm:prSet/>
      <dgm:spPr/>
      <dgm:t>
        <a:bodyPr/>
        <a:lstStyle/>
        <a:p>
          <a:endParaRPr lang="en-IE" sz="2400"/>
        </a:p>
      </dgm:t>
    </dgm:pt>
    <dgm:pt modelId="{A91998BB-EC1A-47A0-ABD0-F6A719E6DE4C}" type="sibTrans" cxnId="{0A8ED012-858A-4D5D-AEFF-AF18541AC3A3}">
      <dgm:prSet/>
      <dgm:spPr/>
      <dgm:t>
        <a:bodyPr/>
        <a:lstStyle/>
        <a:p>
          <a:endParaRPr lang="en-IE" sz="2400"/>
        </a:p>
      </dgm:t>
    </dgm:pt>
    <dgm:pt modelId="{E91F1A98-38AB-4C42-8378-4BBEE29311C5}">
      <dgm:prSet phldrT="[Text]" custT="1"/>
      <dgm:spPr/>
      <dgm:t>
        <a:bodyPr/>
        <a:lstStyle/>
        <a:p>
          <a:pPr>
            <a:buFont typeface="Arial" panose="020B0604020202020204" pitchFamily="34" charset="0"/>
            <a:buChar char="•"/>
          </a:pPr>
          <a:r>
            <a:rPr lang="en-US" sz="2400" b="1">
              <a:solidFill>
                <a:srgbClr val="FFC000"/>
              </a:solidFill>
            </a:rPr>
            <a:t>Other</a:t>
          </a:r>
          <a:r>
            <a:rPr lang="en-US" sz="2400" b="0">
              <a:solidFill>
                <a:schemeClr val="bg1"/>
              </a:solidFill>
            </a:rPr>
            <a:t> </a:t>
          </a:r>
          <a:r>
            <a:rPr lang="en-US" sz="2400" b="1">
              <a:solidFill>
                <a:srgbClr val="FFC000"/>
              </a:solidFill>
            </a:rPr>
            <a:t>(non-financial) obligations</a:t>
          </a:r>
          <a:r>
            <a:rPr lang="en-US" sz="2400" b="0">
              <a:solidFill>
                <a:schemeClr val="bg1"/>
              </a:solidFill>
            </a:rPr>
            <a:t>: compliance with cross-cutting GA obligations</a:t>
          </a:r>
          <a:endParaRPr lang="en-IE" sz="2400" b="0">
            <a:solidFill>
              <a:schemeClr val="bg1"/>
            </a:solidFill>
          </a:endParaRPr>
        </a:p>
      </dgm:t>
    </dgm:pt>
    <dgm:pt modelId="{BA7BC7DF-1239-4F6E-B0BC-F4E1749F07A9}" type="parTrans" cxnId="{91655176-4D33-4AA4-8C5C-FD77ADAC31C2}">
      <dgm:prSet/>
      <dgm:spPr/>
      <dgm:t>
        <a:bodyPr/>
        <a:lstStyle/>
        <a:p>
          <a:endParaRPr lang="en-IE" sz="2400"/>
        </a:p>
      </dgm:t>
    </dgm:pt>
    <dgm:pt modelId="{7E33A737-C04F-4FF0-BE41-0A6172E54F44}" type="sibTrans" cxnId="{91655176-4D33-4AA4-8C5C-FD77ADAC31C2}">
      <dgm:prSet/>
      <dgm:spPr/>
      <dgm:t>
        <a:bodyPr/>
        <a:lstStyle/>
        <a:p>
          <a:endParaRPr lang="en-IE" sz="2400"/>
        </a:p>
      </dgm:t>
    </dgm:pt>
    <dgm:pt modelId="{4F406D53-0020-45AD-ABBA-32B46818EED2}" type="pres">
      <dgm:prSet presAssocID="{B46CB14C-76B1-4BA9-93C9-AADEED9DD470}" presName="linear" presStyleCnt="0">
        <dgm:presLayoutVars>
          <dgm:dir/>
          <dgm:animLvl val="lvl"/>
          <dgm:resizeHandles val="exact"/>
        </dgm:presLayoutVars>
      </dgm:prSet>
      <dgm:spPr/>
    </dgm:pt>
    <dgm:pt modelId="{B7DB8C8E-7BFF-4884-A925-59493DB8C71F}" type="pres">
      <dgm:prSet presAssocID="{B3BFF00D-ADB7-4DE4-93C9-2A7D390FEE5C}" presName="parentLin" presStyleCnt="0"/>
      <dgm:spPr/>
    </dgm:pt>
    <dgm:pt modelId="{4DB425A0-05EC-4BAB-9E69-AD3EE479BBD8}" type="pres">
      <dgm:prSet presAssocID="{B3BFF00D-ADB7-4DE4-93C9-2A7D390FEE5C}" presName="parentLeftMargin" presStyleLbl="node1" presStyleIdx="0" presStyleCnt="3"/>
      <dgm:spPr/>
    </dgm:pt>
    <dgm:pt modelId="{1FD9515C-00AB-4E6A-961D-6240E6C12ADA}" type="pres">
      <dgm:prSet presAssocID="{B3BFF00D-ADB7-4DE4-93C9-2A7D390FEE5C}" presName="parentText" presStyleLbl="node1" presStyleIdx="0" presStyleCnt="3">
        <dgm:presLayoutVars>
          <dgm:chMax val="0"/>
          <dgm:bulletEnabled val="1"/>
        </dgm:presLayoutVars>
      </dgm:prSet>
      <dgm:spPr/>
    </dgm:pt>
    <dgm:pt modelId="{E90A7D0A-7259-4D6F-8E3E-F2B78241E35E}" type="pres">
      <dgm:prSet presAssocID="{B3BFF00D-ADB7-4DE4-93C9-2A7D390FEE5C}" presName="negativeSpace" presStyleCnt="0"/>
      <dgm:spPr/>
    </dgm:pt>
    <dgm:pt modelId="{15F8A963-B7AC-45B3-A6B0-E93B60B50D96}" type="pres">
      <dgm:prSet presAssocID="{B3BFF00D-ADB7-4DE4-93C9-2A7D390FEE5C}" presName="childText" presStyleLbl="conFgAcc1" presStyleIdx="0" presStyleCnt="3">
        <dgm:presLayoutVars>
          <dgm:bulletEnabled val="1"/>
        </dgm:presLayoutVars>
      </dgm:prSet>
      <dgm:spPr/>
    </dgm:pt>
    <dgm:pt modelId="{D0B5FFBD-A8A0-463F-A265-8157BFA9721A}" type="pres">
      <dgm:prSet presAssocID="{A9ABCDB6-CB75-4D67-8179-7E16850EC24A}" presName="spaceBetweenRectangles" presStyleCnt="0"/>
      <dgm:spPr/>
    </dgm:pt>
    <dgm:pt modelId="{FB4B51D6-4BE8-4659-8377-CBEACAA0CFEE}" type="pres">
      <dgm:prSet presAssocID="{4957296E-C47C-4124-9173-2F2076DADCF1}" presName="parentLin" presStyleCnt="0"/>
      <dgm:spPr/>
    </dgm:pt>
    <dgm:pt modelId="{CA69AE10-C166-40C1-BBD0-48C5F3BC3FC8}" type="pres">
      <dgm:prSet presAssocID="{4957296E-C47C-4124-9173-2F2076DADCF1}" presName="parentLeftMargin" presStyleLbl="node1" presStyleIdx="0" presStyleCnt="3"/>
      <dgm:spPr/>
    </dgm:pt>
    <dgm:pt modelId="{583E0E34-2E1C-41AD-BCB1-049501F46A5C}" type="pres">
      <dgm:prSet presAssocID="{4957296E-C47C-4124-9173-2F2076DADCF1}" presName="parentText" presStyleLbl="node1" presStyleIdx="1" presStyleCnt="3">
        <dgm:presLayoutVars>
          <dgm:chMax val="0"/>
          <dgm:bulletEnabled val="1"/>
        </dgm:presLayoutVars>
      </dgm:prSet>
      <dgm:spPr/>
    </dgm:pt>
    <dgm:pt modelId="{E3B0DCC5-D3B5-4266-A444-F465B03E7126}" type="pres">
      <dgm:prSet presAssocID="{4957296E-C47C-4124-9173-2F2076DADCF1}" presName="negativeSpace" presStyleCnt="0"/>
      <dgm:spPr/>
    </dgm:pt>
    <dgm:pt modelId="{7B77FD27-8853-4445-8988-2EC90F05BB4F}" type="pres">
      <dgm:prSet presAssocID="{4957296E-C47C-4124-9173-2F2076DADCF1}" presName="childText" presStyleLbl="conFgAcc1" presStyleIdx="1" presStyleCnt="3">
        <dgm:presLayoutVars>
          <dgm:bulletEnabled val="1"/>
        </dgm:presLayoutVars>
      </dgm:prSet>
      <dgm:spPr/>
    </dgm:pt>
    <dgm:pt modelId="{783FB44F-5B2F-4B72-988D-61CF5AE93DE4}" type="pres">
      <dgm:prSet presAssocID="{A91998BB-EC1A-47A0-ABD0-F6A719E6DE4C}" presName="spaceBetweenRectangles" presStyleCnt="0"/>
      <dgm:spPr/>
    </dgm:pt>
    <dgm:pt modelId="{A875AC4D-3F35-42F6-99D7-768CFDE0A91C}" type="pres">
      <dgm:prSet presAssocID="{E91F1A98-38AB-4C42-8378-4BBEE29311C5}" presName="parentLin" presStyleCnt="0"/>
      <dgm:spPr/>
    </dgm:pt>
    <dgm:pt modelId="{F40D1A36-DE90-4471-81A9-F885CA84C46A}" type="pres">
      <dgm:prSet presAssocID="{E91F1A98-38AB-4C42-8378-4BBEE29311C5}" presName="parentLeftMargin" presStyleLbl="node1" presStyleIdx="1" presStyleCnt="3"/>
      <dgm:spPr/>
    </dgm:pt>
    <dgm:pt modelId="{E7AF297E-C040-41CB-8AB5-1091C1BDE7AA}" type="pres">
      <dgm:prSet presAssocID="{E91F1A98-38AB-4C42-8378-4BBEE29311C5}" presName="parentText" presStyleLbl="node1" presStyleIdx="2" presStyleCnt="3">
        <dgm:presLayoutVars>
          <dgm:chMax val="0"/>
          <dgm:bulletEnabled val="1"/>
        </dgm:presLayoutVars>
      </dgm:prSet>
      <dgm:spPr/>
    </dgm:pt>
    <dgm:pt modelId="{65480F34-6968-465B-847D-DD5F044F4A94}" type="pres">
      <dgm:prSet presAssocID="{E91F1A98-38AB-4C42-8378-4BBEE29311C5}" presName="negativeSpace" presStyleCnt="0"/>
      <dgm:spPr/>
    </dgm:pt>
    <dgm:pt modelId="{5A614EC1-3062-42CE-8FA3-EBB8A42526E2}" type="pres">
      <dgm:prSet presAssocID="{E91F1A98-38AB-4C42-8378-4BBEE29311C5}" presName="childText" presStyleLbl="conFgAcc1" presStyleIdx="2" presStyleCnt="3">
        <dgm:presLayoutVars>
          <dgm:bulletEnabled val="1"/>
        </dgm:presLayoutVars>
      </dgm:prSet>
      <dgm:spPr/>
    </dgm:pt>
  </dgm:ptLst>
  <dgm:cxnLst>
    <dgm:cxn modelId="{5AA57C0A-AE00-4633-9441-87E68D6532AA}" type="presOf" srcId="{E91F1A98-38AB-4C42-8378-4BBEE29311C5}" destId="{E7AF297E-C040-41CB-8AB5-1091C1BDE7AA}" srcOrd="1" destOrd="0" presId="urn:microsoft.com/office/officeart/2005/8/layout/list1"/>
    <dgm:cxn modelId="{0A8ED012-858A-4D5D-AEFF-AF18541AC3A3}" srcId="{B46CB14C-76B1-4BA9-93C9-AADEED9DD470}" destId="{4957296E-C47C-4124-9173-2F2076DADCF1}" srcOrd="1" destOrd="0" parTransId="{AEBCCE99-8479-408A-ACF0-2FE7F77D1204}" sibTransId="{A91998BB-EC1A-47A0-ABD0-F6A719E6DE4C}"/>
    <dgm:cxn modelId="{737EF11E-CA01-4D0E-9AA1-994A6985EB76}" type="presOf" srcId="{4957296E-C47C-4124-9173-2F2076DADCF1}" destId="{583E0E34-2E1C-41AD-BCB1-049501F46A5C}" srcOrd="1" destOrd="0" presId="urn:microsoft.com/office/officeart/2005/8/layout/list1"/>
    <dgm:cxn modelId="{1EE08628-21E2-4244-AEA3-E076B8E3BBDA}" type="presOf" srcId="{B3BFF00D-ADB7-4DE4-93C9-2A7D390FEE5C}" destId="{1FD9515C-00AB-4E6A-961D-6240E6C12ADA}" srcOrd="1" destOrd="0" presId="urn:microsoft.com/office/officeart/2005/8/layout/list1"/>
    <dgm:cxn modelId="{D462F85B-4E14-4150-9F32-67BCCB605A3C}" type="presOf" srcId="{4957296E-C47C-4124-9173-2F2076DADCF1}" destId="{CA69AE10-C166-40C1-BBD0-48C5F3BC3FC8}" srcOrd="0" destOrd="0" presId="urn:microsoft.com/office/officeart/2005/8/layout/list1"/>
    <dgm:cxn modelId="{91655176-4D33-4AA4-8C5C-FD77ADAC31C2}" srcId="{B46CB14C-76B1-4BA9-93C9-AADEED9DD470}" destId="{E91F1A98-38AB-4C42-8378-4BBEE29311C5}" srcOrd="2" destOrd="0" parTransId="{BA7BC7DF-1239-4F6E-B0BC-F4E1749F07A9}" sibTransId="{7E33A737-C04F-4FF0-BE41-0A6172E54F44}"/>
    <dgm:cxn modelId="{FD72BF95-14D9-4AD2-80C3-96EDDE00B915}" type="presOf" srcId="{B3BFF00D-ADB7-4DE4-93C9-2A7D390FEE5C}" destId="{4DB425A0-05EC-4BAB-9E69-AD3EE479BBD8}" srcOrd="0" destOrd="0" presId="urn:microsoft.com/office/officeart/2005/8/layout/list1"/>
    <dgm:cxn modelId="{7EA3BAA1-A2B3-4592-A275-2819315D4488}" srcId="{B46CB14C-76B1-4BA9-93C9-AADEED9DD470}" destId="{B3BFF00D-ADB7-4DE4-93C9-2A7D390FEE5C}" srcOrd="0" destOrd="0" parTransId="{7B4D7597-3619-4EAF-9C2B-105AABA25815}" sibTransId="{A9ABCDB6-CB75-4D67-8179-7E16850EC24A}"/>
    <dgm:cxn modelId="{7F7023DC-886C-43F7-BB1D-628E306110AB}" type="presOf" srcId="{E91F1A98-38AB-4C42-8378-4BBEE29311C5}" destId="{F40D1A36-DE90-4471-81A9-F885CA84C46A}" srcOrd="0" destOrd="0" presId="urn:microsoft.com/office/officeart/2005/8/layout/list1"/>
    <dgm:cxn modelId="{75F395DF-65B4-4248-8853-C51E200C5405}" type="presOf" srcId="{B46CB14C-76B1-4BA9-93C9-AADEED9DD470}" destId="{4F406D53-0020-45AD-ABBA-32B46818EED2}" srcOrd="0" destOrd="0" presId="urn:microsoft.com/office/officeart/2005/8/layout/list1"/>
    <dgm:cxn modelId="{AE5CA3DF-F90D-40E2-AB95-40EC4EA3E1A7}" type="presParOf" srcId="{4F406D53-0020-45AD-ABBA-32B46818EED2}" destId="{B7DB8C8E-7BFF-4884-A925-59493DB8C71F}" srcOrd="0" destOrd="0" presId="urn:microsoft.com/office/officeart/2005/8/layout/list1"/>
    <dgm:cxn modelId="{8F982415-3990-47A7-9AC6-D5420F9D0331}" type="presParOf" srcId="{B7DB8C8E-7BFF-4884-A925-59493DB8C71F}" destId="{4DB425A0-05EC-4BAB-9E69-AD3EE479BBD8}" srcOrd="0" destOrd="0" presId="urn:microsoft.com/office/officeart/2005/8/layout/list1"/>
    <dgm:cxn modelId="{F447011A-0C8B-4A48-BE6B-BB4720F308DF}" type="presParOf" srcId="{B7DB8C8E-7BFF-4884-A925-59493DB8C71F}" destId="{1FD9515C-00AB-4E6A-961D-6240E6C12ADA}" srcOrd="1" destOrd="0" presId="urn:microsoft.com/office/officeart/2005/8/layout/list1"/>
    <dgm:cxn modelId="{DBBD36B2-CD20-4846-8C83-99634684BB5C}" type="presParOf" srcId="{4F406D53-0020-45AD-ABBA-32B46818EED2}" destId="{E90A7D0A-7259-4D6F-8E3E-F2B78241E35E}" srcOrd="1" destOrd="0" presId="urn:microsoft.com/office/officeart/2005/8/layout/list1"/>
    <dgm:cxn modelId="{D528D5CA-59CB-4D29-BEA8-1F09BE299B79}" type="presParOf" srcId="{4F406D53-0020-45AD-ABBA-32B46818EED2}" destId="{15F8A963-B7AC-45B3-A6B0-E93B60B50D96}" srcOrd="2" destOrd="0" presId="urn:microsoft.com/office/officeart/2005/8/layout/list1"/>
    <dgm:cxn modelId="{643ADB74-13A4-4569-9BAE-3CE56C9F55C9}" type="presParOf" srcId="{4F406D53-0020-45AD-ABBA-32B46818EED2}" destId="{D0B5FFBD-A8A0-463F-A265-8157BFA9721A}" srcOrd="3" destOrd="0" presId="urn:microsoft.com/office/officeart/2005/8/layout/list1"/>
    <dgm:cxn modelId="{1A13CE91-AF16-4F8F-89A1-EAD169C87A70}" type="presParOf" srcId="{4F406D53-0020-45AD-ABBA-32B46818EED2}" destId="{FB4B51D6-4BE8-4659-8377-CBEACAA0CFEE}" srcOrd="4" destOrd="0" presId="urn:microsoft.com/office/officeart/2005/8/layout/list1"/>
    <dgm:cxn modelId="{83776E95-0019-49A3-8126-C790C8898C50}" type="presParOf" srcId="{FB4B51D6-4BE8-4659-8377-CBEACAA0CFEE}" destId="{CA69AE10-C166-40C1-BBD0-48C5F3BC3FC8}" srcOrd="0" destOrd="0" presId="urn:microsoft.com/office/officeart/2005/8/layout/list1"/>
    <dgm:cxn modelId="{1DD585E5-3B2E-4D4C-B10C-DA78846B1D1E}" type="presParOf" srcId="{FB4B51D6-4BE8-4659-8377-CBEACAA0CFEE}" destId="{583E0E34-2E1C-41AD-BCB1-049501F46A5C}" srcOrd="1" destOrd="0" presId="urn:microsoft.com/office/officeart/2005/8/layout/list1"/>
    <dgm:cxn modelId="{856A349D-E383-4CCF-88C2-C98BB5F1C68A}" type="presParOf" srcId="{4F406D53-0020-45AD-ABBA-32B46818EED2}" destId="{E3B0DCC5-D3B5-4266-A444-F465B03E7126}" srcOrd="5" destOrd="0" presId="urn:microsoft.com/office/officeart/2005/8/layout/list1"/>
    <dgm:cxn modelId="{4C2CE2A1-0B2F-42A8-88B8-57A97ED8F596}" type="presParOf" srcId="{4F406D53-0020-45AD-ABBA-32B46818EED2}" destId="{7B77FD27-8853-4445-8988-2EC90F05BB4F}" srcOrd="6" destOrd="0" presId="urn:microsoft.com/office/officeart/2005/8/layout/list1"/>
    <dgm:cxn modelId="{DDF1DD5E-A398-4CED-9773-935C821E107D}" type="presParOf" srcId="{4F406D53-0020-45AD-ABBA-32B46818EED2}" destId="{783FB44F-5B2F-4B72-988D-61CF5AE93DE4}" srcOrd="7" destOrd="0" presId="urn:microsoft.com/office/officeart/2005/8/layout/list1"/>
    <dgm:cxn modelId="{D1FF927B-117F-401F-8D17-3325F8436C62}" type="presParOf" srcId="{4F406D53-0020-45AD-ABBA-32B46818EED2}" destId="{A875AC4D-3F35-42F6-99D7-768CFDE0A91C}" srcOrd="8" destOrd="0" presId="urn:microsoft.com/office/officeart/2005/8/layout/list1"/>
    <dgm:cxn modelId="{F665AC4C-9669-4469-BA09-20A3EC6A10AB}" type="presParOf" srcId="{A875AC4D-3F35-42F6-99D7-768CFDE0A91C}" destId="{F40D1A36-DE90-4471-81A9-F885CA84C46A}" srcOrd="0" destOrd="0" presId="urn:microsoft.com/office/officeart/2005/8/layout/list1"/>
    <dgm:cxn modelId="{7B9BDA37-C9BD-4ED9-8D3D-F25AE7E5CDFC}" type="presParOf" srcId="{A875AC4D-3F35-42F6-99D7-768CFDE0A91C}" destId="{E7AF297E-C040-41CB-8AB5-1091C1BDE7AA}" srcOrd="1" destOrd="0" presId="urn:microsoft.com/office/officeart/2005/8/layout/list1"/>
    <dgm:cxn modelId="{0BF19667-309A-41F9-871D-874B53D95D8A}" type="presParOf" srcId="{4F406D53-0020-45AD-ABBA-32B46818EED2}" destId="{65480F34-6968-465B-847D-DD5F044F4A94}" srcOrd="9" destOrd="0" presId="urn:microsoft.com/office/officeart/2005/8/layout/list1"/>
    <dgm:cxn modelId="{02A8EB50-4E19-41F1-8A9B-894E3795E4BB}" type="presParOf" srcId="{4F406D53-0020-45AD-ABBA-32B46818EED2}" destId="{5A614EC1-3062-42CE-8FA3-EBB8A42526E2}" srcOrd="10"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3D33FC9-5B03-4EE8-9E42-E75431E44FED}" type="doc">
      <dgm:prSet loTypeId="urn:microsoft.com/office/officeart/2005/8/layout/hierarchy3" loCatId="hierarchy" qsTypeId="urn:microsoft.com/office/officeart/2005/8/quickstyle/simple1" qsCatId="simple" csTypeId="urn:microsoft.com/office/officeart/2005/8/colors/colorful5" csCatId="colorful" phldr="1"/>
      <dgm:spPr/>
      <dgm:t>
        <a:bodyPr/>
        <a:lstStyle/>
        <a:p>
          <a:endParaRPr lang="en-GB"/>
        </a:p>
      </dgm:t>
    </dgm:pt>
    <dgm:pt modelId="{091A0CE0-655C-4E1F-85E5-53B4209C6707}">
      <dgm:prSet/>
      <dgm:spPr>
        <a:solidFill>
          <a:schemeClr val="tx2"/>
        </a:solidFill>
      </dgm:spPr>
      <dgm:t>
        <a:bodyPr/>
        <a:lstStyle/>
        <a:p>
          <a:pPr rtl="0"/>
          <a:r>
            <a:rPr lang="en-GB" b="1"/>
            <a:t>WHEN</a:t>
          </a:r>
        </a:p>
        <a:p>
          <a:pPr rtl="0"/>
          <a:r>
            <a:rPr lang="en-GB" b="0"/>
            <a:t>60 days after reporting period end</a:t>
          </a:r>
        </a:p>
      </dgm:t>
    </dgm:pt>
    <dgm:pt modelId="{59A296F4-395C-4DC5-B786-A4CEC973119E}" type="parTrans" cxnId="{64FBBC3E-A2C4-4C46-9C4A-385C463AAF39}">
      <dgm:prSet/>
      <dgm:spPr/>
      <dgm:t>
        <a:bodyPr/>
        <a:lstStyle/>
        <a:p>
          <a:endParaRPr lang="en-GB"/>
        </a:p>
      </dgm:t>
    </dgm:pt>
    <dgm:pt modelId="{40D34AFE-168D-4E5D-A3B6-BAD58F7CD9F3}" type="sibTrans" cxnId="{64FBBC3E-A2C4-4C46-9C4A-385C463AAF39}">
      <dgm:prSet/>
      <dgm:spPr/>
      <dgm:t>
        <a:bodyPr/>
        <a:lstStyle/>
        <a:p>
          <a:endParaRPr lang="en-GB"/>
        </a:p>
      </dgm:t>
    </dgm:pt>
    <dgm:pt modelId="{C284345D-2CCD-422A-97EF-E090DA4830C6}">
      <dgm:prSet/>
      <dgm:spPr>
        <a:solidFill>
          <a:srgbClr val="FFC000"/>
        </a:solidFill>
      </dgm:spPr>
      <dgm:t>
        <a:bodyPr/>
        <a:lstStyle/>
        <a:p>
          <a:pPr rtl="0"/>
          <a:r>
            <a:rPr lang="fr-BE" b="1">
              <a:solidFill>
                <a:srgbClr val="004494"/>
              </a:solidFill>
            </a:rPr>
            <a:t>WHAT</a:t>
          </a:r>
          <a:r>
            <a:rPr lang="en-GB" b="1">
              <a:solidFill>
                <a:srgbClr val="004494"/>
              </a:solidFill>
            </a:rPr>
            <a:t> </a:t>
          </a:r>
        </a:p>
        <a:p>
          <a:pPr rtl="0"/>
          <a:r>
            <a:rPr lang="en-GB" b="1">
              <a:solidFill>
                <a:srgbClr val="004494"/>
              </a:solidFill>
            </a:rPr>
            <a:t>Periodic Report</a:t>
          </a:r>
          <a:endParaRPr lang="en-GB">
            <a:solidFill>
              <a:srgbClr val="004494"/>
            </a:solidFill>
          </a:endParaRPr>
        </a:p>
      </dgm:t>
    </dgm:pt>
    <dgm:pt modelId="{C7F1C62F-A5BD-47EF-BDF5-EF57B406F998}" type="parTrans" cxnId="{EF834A58-C85F-444E-AA90-378E96D7C648}">
      <dgm:prSet/>
      <dgm:spPr/>
      <dgm:t>
        <a:bodyPr/>
        <a:lstStyle/>
        <a:p>
          <a:endParaRPr lang="en-GB"/>
        </a:p>
      </dgm:t>
    </dgm:pt>
    <dgm:pt modelId="{5401A59D-6CCF-43CD-9459-A5E4049D37F5}" type="sibTrans" cxnId="{EF834A58-C85F-444E-AA90-378E96D7C648}">
      <dgm:prSet/>
      <dgm:spPr/>
      <dgm:t>
        <a:bodyPr/>
        <a:lstStyle/>
        <a:p>
          <a:endParaRPr lang="en-GB"/>
        </a:p>
      </dgm:t>
    </dgm:pt>
    <dgm:pt modelId="{53670165-10CA-4AC1-90B8-1762B922CB54}">
      <dgm:prSet/>
      <dgm:spPr>
        <a:solidFill>
          <a:schemeClr val="tx2"/>
        </a:solidFill>
      </dgm:spPr>
      <dgm:t>
        <a:bodyPr/>
        <a:lstStyle/>
        <a:p>
          <a:pPr rtl="0"/>
          <a:r>
            <a:rPr lang="en-GB" b="1"/>
            <a:t>HOW </a:t>
          </a:r>
        </a:p>
        <a:p>
          <a:pPr rtl="0"/>
          <a:r>
            <a:rPr lang="en-GB"/>
            <a:t>via Portal</a:t>
          </a:r>
        </a:p>
      </dgm:t>
    </dgm:pt>
    <dgm:pt modelId="{1430C15A-50D1-4E91-A3BA-374F5509BE27}" type="parTrans" cxnId="{43936778-F099-42CB-9933-BA78BDC202E8}">
      <dgm:prSet/>
      <dgm:spPr/>
      <dgm:t>
        <a:bodyPr/>
        <a:lstStyle/>
        <a:p>
          <a:endParaRPr lang="en-GB"/>
        </a:p>
      </dgm:t>
    </dgm:pt>
    <dgm:pt modelId="{C546D926-4644-46B7-AC65-365D7B694A39}" type="sibTrans" cxnId="{43936778-F099-42CB-9933-BA78BDC202E8}">
      <dgm:prSet/>
      <dgm:spPr/>
      <dgm:t>
        <a:bodyPr/>
        <a:lstStyle/>
        <a:p>
          <a:endParaRPr lang="en-GB"/>
        </a:p>
      </dgm:t>
    </dgm:pt>
    <dgm:pt modelId="{2C1F7AC2-05DC-4594-851B-1B035749F0E1}">
      <dgm:prSet custT="1"/>
      <dgm:spPr>
        <a:solidFill>
          <a:srgbClr val="004494">
            <a:alpha val="90000"/>
          </a:srgbClr>
        </a:solidFill>
      </dgm:spPr>
      <dgm: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800" b="1" kern="1200">
              <a:solidFill>
                <a:schemeClr val="bg1"/>
              </a:solidFill>
            </a:rPr>
            <a:t>(1) Technical report</a:t>
          </a:r>
        </a:p>
        <a:p>
          <a:pPr marL="0" indent="0" algn="ctr" defTabSz="914400">
            <a:lnSpc>
              <a:spcPct val="100000"/>
            </a:lnSpc>
            <a:spcBef>
              <a:spcPts val="0"/>
            </a:spcBef>
            <a:spcAft>
              <a:spcPts val="0"/>
            </a:spcAft>
            <a:buNone/>
          </a:pPr>
          <a:r>
            <a:rPr lang="en-GB" altLang="en-US" sz="1400" i="0" kern="1200">
              <a:solidFill>
                <a:schemeClr val="bg1"/>
              </a:solidFill>
              <a:cs typeface="Arial" charset="0"/>
            </a:rPr>
            <a:t>By Coordinator with contributions from Consortium</a:t>
          </a:r>
        </a:p>
        <a:p>
          <a:pPr marL="0" indent="0" algn="ctr" defTabSz="914400">
            <a:lnSpc>
              <a:spcPct val="100000"/>
            </a:lnSpc>
            <a:spcBef>
              <a:spcPts val="0"/>
            </a:spcBef>
            <a:spcAft>
              <a:spcPts val="0"/>
            </a:spcAft>
            <a:buNone/>
          </a:pPr>
          <a:r>
            <a:rPr lang="en-GB" sz="1400" i="0" kern="1200" noProof="0">
              <a:solidFill>
                <a:srgbClr val="FFFFFF"/>
              </a:solidFill>
              <a:latin typeface="Arial"/>
              <a:ea typeface="+mn-ea"/>
              <a:cs typeface="Arial" charset="0"/>
            </a:rPr>
            <a:t>Part A : structured tables with project information, generated automatically from Continuous Reporting</a:t>
          </a:r>
        </a:p>
        <a:p>
          <a:pPr marL="0" indent="0" algn="ctr" defTabSz="914400">
            <a:lnSpc>
              <a:spcPct val="100000"/>
            </a:lnSpc>
            <a:spcBef>
              <a:spcPts val="0"/>
            </a:spcBef>
            <a:spcAft>
              <a:spcPts val="0"/>
            </a:spcAft>
            <a:buClr>
              <a:srgbClr val="004494"/>
            </a:buClr>
            <a:buSzTx/>
            <a:buFont typeface="Arial" panose="020B0604020202020204" pitchFamily="34" charset="0"/>
            <a:buChar char="•"/>
          </a:pPr>
          <a:r>
            <a:rPr lang="en-GB" sz="1400" i="0" kern="1200" noProof="0">
              <a:solidFill>
                <a:srgbClr val="FFFFFF"/>
              </a:solidFill>
              <a:latin typeface="Arial"/>
              <a:ea typeface="+mn-ea"/>
              <a:cs typeface="Arial" charset="0"/>
            </a:rPr>
            <a:t>Part B: narrative description of the work carried out during the reporting period (uploaded as PDF)</a:t>
          </a:r>
          <a:endParaRPr lang="en-GB" altLang="en-US" sz="1400" i="0" kern="1200">
            <a:solidFill>
              <a:srgbClr val="FFFFFF"/>
            </a:solidFill>
            <a:latin typeface="Arial"/>
            <a:ea typeface="+mn-ea"/>
            <a:cs typeface="Arial" charset="0"/>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GB" sz="1600" b="1" u="sng" kern="1200">
            <a:solidFill>
              <a:schemeClr val="bg1"/>
            </a:solidFill>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GB" sz="1800" b="1" u="none" kern="1200">
              <a:solidFill>
                <a:schemeClr val="bg1"/>
              </a:solidFill>
            </a:rPr>
            <a:t>(2) Financial report</a:t>
          </a:r>
        </a:p>
        <a:p>
          <a:pPr marL="0" marR="0" indent="0" algn="ctr" defTabSz="914400" rtl="0" eaLnBrk="1" fontAlgn="auto" latinLnBrk="0" hangingPunct="1">
            <a:lnSpc>
              <a:spcPct val="100000"/>
            </a:lnSpc>
            <a:spcBef>
              <a:spcPts val="0"/>
            </a:spcBef>
            <a:spcAft>
              <a:spcPts val="0"/>
            </a:spcAft>
            <a:buClrTx/>
            <a:buSzTx/>
            <a:buFontTx/>
            <a:buNone/>
            <a:tabLst/>
            <a:defRPr/>
          </a:pPr>
          <a:r>
            <a:rPr lang="en-GB" sz="1400" b="0" kern="1200">
              <a:solidFill>
                <a:schemeClr val="bg1"/>
              </a:solidFill>
            </a:rPr>
            <a:t>Individual Financial Statement for each Beneficiary</a:t>
          </a:r>
        </a:p>
        <a:p>
          <a:pPr marL="0" marR="0" indent="0" algn="ctr" defTabSz="914400" rtl="0" eaLnBrk="1" fontAlgn="auto" latinLnBrk="0" hangingPunct="1">
            <a:lnSpc>
              <a:spcPct val="100000"/>
            </a:lnSpc>
            <a:spcBef>
              <a:spcPts val="0"/>
            </a:spcBef>
            <a:spcAft>
              <a:spcPts val="0"/>
            </a:spcAft>
            <a:buClrTx/>
            <a:buSzTx/>
            <a:buFontTx/>
            <a:buNone/>
            <a:tabLst/>
            <a:defRPr/>
          </a:pPr>
          <a:r>
            <a:rPr lang="en-GB" sz="1400" b="0" kern="1200">
              <a:solidFill>
                <a:schemeClr val="bg1"/>
              </a:solidFill>
            </a:rPr>
            <a:t>Explanation of the Use of Resources and information on subcontracting</a:t>
          </a:r>
        </a:p>
        <a:p>
          <a:pPr marL="0" marR="0" indent="0" algn="ctr" defTabSz="914400" rtl="0" eaLnBrk="1" fontAlgn="auto" latinLnBrk="0" hangingPunct="1">
            <a:lnSpc>
              <a:spcPct val="100000"/>
            </a:lnSpc>
            <a:spcBef>
              <a:spcPts val="0"/>
            </a:spcBef>
            <a:spcAft>
              <a:spcPts val="0"/>
            </a:spcAft>
            <a:buClrTx/>
            <a:buSzTx/>
            <a:buFontTx/>
            <a:buNone/>
            <a:tabLst/>
            <a:defRPr/>
          </a:pPr>
          <a:r>
            <a:rPr lang="en-GB" sz="1400" b="0" kern="1200">
              <a:solidFill>
                <a:schemeClr val="bg1"/>
              </a:solidFill>
            </a:rPr>
            <a:t>C</a:t>
          </a:r>
          <a:r>
            <a:rPr lang="en-US" sz="1400" b="0" kern="1200" err="1">
              <a:solidFill>
                <a:schemeClr val="bg1"/>
              </a:solidFill>
            </a:rPr>
            <a:t>ertificates</a:t>
          </a:r>
          <a:r>
            <a:rPr lang="en-US" sz="1400" b="0" kern="1200">
              <a:solidFill>
                <a:schemeClr val="bg1"/>
              </a:solidFill>
            </a:rPr>
            <a:t> on the Financial Statements (CFS)*</a:t>
          </a:r>
          <a:endParaRPr lang="en-GB" sz="1400" b="0" kern="1200">
            <a:solidFill>
              <a:schemeClr val="bg1"/>
            </a:solidFill>
          </a:endParaRPr>
        </a:p>
      </dgm:t>
    </dgm:pt>
    <dgm:pt modelId="{AD61FE4B-D18D-4D8B-A378-FEACF0405212}" type="sibTrans" cxnId="{6CE29E27-7A4A-4B94-A953-D2FD209A70FA}">
      <dgm:prSet/>
      <dgm:spPr/>
      <dgm:t>
        <a:bodyPr/>
        <a:lstStyle/>
        <a:p>
          <a:endParaRPr lang="en-GB"/>
        </a:p>
      </dgm:t>
    </dgm:pt>
    <dgm:pt modelId="{260E297D-237B-45DF-A335-D0C9068E415A}" type="parTrans" cxnId="{6CE29E27-7A4A-4B94-A953-D2FD209A70FA}">
      <dgm:prSet/>
      <dgm:spPr>
        <a:ln>
          <a:solidFill>
            <a:schemeClr val="bg1"/>
          </a:solidFill>
        </a:ln>
      </dgm:spPr>
      <dgm:t>
        <a:bodyPr/>
        <a:lstStyle/>
        <a:p>
          <a:endParaRPr lang="en-GB"/>
        </a:p>
      </dgm:t>
    </dgm:pt>
    <dgm:pt modelId="{6C0CC036-A363-4BCF-A10E-20BA891D13BB}">
      <dgm:prSet/>
      <dgm:spPr>
        <a:solidFill>
          <a:srgbClr val="004494">
            <a:alpha val="90000"/>
          </a:srgbClr>
        </a:solidFill>
      </dgm:spPr>
      <dgm: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200" b="1" kern="1200"/>
        </a:p>
      </dgm:t>
    </dgm:pt>
    <dgm:pt modelId="{3B2DC25A-8E4C-4102-AEF3-26A0BE11164D}" type="sibTrans" cxnId="{5F408436-9077-46F9-A809-E560EF611EA7}">
      <dgm:prSet/>
      <dgm:spPr/>
      <dgm:t>
        <a:bodyPr/>
        <a:lstStyle/>
        <a:p>
          <a:endParaRPr lang="en-GB"/>
        </a:p>
      </dgm:t>
    </dgm:pt>
    <dgm:pt modelId="{8A61367A-06A4-4EA2-8A48-FA1256A15E42}" type="parTrans" cxnId="{5F408436-9077-46F9-A809-E560EF611EA7}">
      <dgm:prSet/>
      <dgm:spPr/>
      <dgm:t>
        <a:bodyPr/>
        <a:lstStyle/>
        <a:p>
          <a:endParaRPr lang="en-GB"/>
        </a:p>
      </dgm:t>
    </dgm:pt>
    <dgm:pt modelId="{5841593E-545A-4D1B-8E66-8A3E821717C2}" type="pres">
      <dgm:prSet presAssocID="{63D33FC9-5B03-4EE8-9E42-E75431E44FED}" presName="diagram" presStyleCnt="0">
        <dgm:presLayoutVars>
          <dgm:chPref val="1"/>
          <dgm:dir/>
          <dgm:animOne val="branch"/>
          <dgm:animLvl val="lvl"/>
          <dgm:resizeHandles/>
        </dgm:presLayoutVars>
      </dgm:prSet>
      <dgm:spPr/>
    </dgm:pt>
    <dgm:pt modelId="{A776FA26-A549-4D57-9F5B-1CB8BD5601DF}" type="pres">
      <dgm:prSet presAssocID="{091A0CE0-655C-4E1F-85E5-53B4209C6707}" presName="root" presStyleCnt="0"/>
      <dgm:spPr/>
    </dgm:pt>
    <dgm:pt modelId="{BEE8292E-5BCF-40FB-B0FF-589F4204B708}" type="pres">
      <dgm:prSet presAssocID="{091A0CE0-655C-4E1F-85E5-53B4209C6707}" presName="rootComposite" presStyleCnt="0"/>
      <dgm:spPr/>
    </dgm:pt>
    <dgm:pt modelId="{9B619730-608C-4D24-8081-F0C333A341EE}" type="pres">
      <dgm:prSet presAssocID="{091A0CE0-655C-4E1F-85E5-53B4209C6707}" presName="rootText" presStyleLbl="node1" presStyleIdx="0" presStyleCnt="3" custScaleX="116744" custScaleY="136267" custLinFactNeighborX="9158" custLinFactNeighborY="-67542"/>
      <dgm:spPr/>
    </dgm:pt>
    <dgm:pt modelId="{6034E677-16B0-4F73-853A-123B23B12C3F}" type="pres">
      <dgm:prSet presAssocID="{091A0CE0-655C-4E1F-85E5-53B4209C6707}" presName="rootConnector" presStyleLbl="node1" presStyleIdx="0" presStyleCnt="3"/>
      <dgm:spPr/>
    </dgm:pt>
    <dgm:pt modelId="{F1175CCC-D1AB-4656-9C6A-B96F85999A64}" type="pres">
      <dgm:prSet presAssocID="{091A0CE0-655C-4E1F-85E5-53B4209C6707}" presName="childShape" presStyleCnt="0"/>
      <dgm:spPr/>
    </dgm:pt>
    <dgm:pt modelId="{4F3B4E0B-637C-4D29-A1BB-6CBBF066435F}" type="pres">
      <dgm:prSet presAssocID="{C284345D-2CCD-422A-97EF-E090DA4830C6}" presName="root" presStyleCnt="0"/>
      <dgm:spPr/>
    </dgm:pt>
    <dgm:pt modelId="{2EA206CA-868C-47F0-B17A-FF70FC06091C}" type="pres">
      <dgm:prSet presAssocID="{C284345D-2CCD-422A-97EF-E090DA4830C6}" presName="rootComposite" presStyleCnt="0"/>
      <dgm:spPr/>
    </dgm:pt>
    <dgm:pt modelId="{9D162703-72A4-434D-A184-09A1A40082BC}" type="pres">
      <dgm:prSet presAssocID="{C284345D-2CCD-422A-97EF-E090DA4830C6}" presName="rootText" presStyleLbl="node1" presStyleIdx="1" presStyleCnt="3" custScaleX="114845" custScaleY="137190" custLinFactNeighborX="69188" custLinFactNeighborY="-66579"/>
      <dgm:spPr/>
    </dgm:pt>
    <dgm:pt modelId="{099DB0BA-22E3-4D1B-BD6D-02B102E3458D}" type="pres">
      <dgm:prSet presAssocID="{C284345D-2CCD-422A-97EF-E090DA4830C6}" presName="rootConnector" presStyleLbl="node1" presStyleIdx="1" presStyleCnt="3"/>
      <dgm:spPr/>
    </dgm:pt>
    <dgm:pt modelId="{D8D8219F-8DE4-49CD-9E92-A16CFD366391}" type="pres">
      <dgm:prSet presAssocID="{C284345D-2CCD-422A-97EF-E090DA4830C6}" presName="childShape" presStyleCnt="0"/>
      <dgm:spPr/>
    </dgm:pt>
    <dgm:pt modelId="{486D459D-7BE6-488F-A2DF-1578E0480AF5}" type="pres">
      <dgm:prSet presAssocID="{260E297D-237B-45DF-A335-D0C9068E415A}" presName="Name13" presStyleLbl="parChTrans1D2" presStyleIdx="0" presStyleCnt="1"/>
      <dgm:spPr/>
    </dgm:pt>
    <dgm:pt modelId="{34832609-D6CE-4EBB-9977-24A266AE8072}" type="pres">
      <dgm:prSet presAssocID="{2C1F7AC2-05DC-4594-851B-1B035749F0E1}" presName="childText" presStyleLbl="bgAcc1" presStyleIdx="0" presStyleCnt="1" custScaleX="510167" custScaleY="437109" custLinFactX="-14796" custLinFactNeighborX="-100000" custLinFactNeighborY="5658">
        <dgm:presLayoutVars>
          <dgm:bulletEnabled val="1"/>
        </dgm:presLayoutVars>
      </dgm:prSet>
      <dgm:spPr/>
    </dgm:pt>
    <dgm:pt modelId="{22A41BEF-58F4-4C65-985E-EED317C3B820}" type="pres">
      <dgm:prSet presAssocID="{53670165-10CA-4AC1-90B8-1762B922CB54}" presName="root" presStyleCnt="0"/>
      <dgm:spPr/>
    </dgm:pt>
    <dgm:pt modelId="{C2528301-FE3A-4AFE-A473-5860B20466D4}" type="pres">
      <dgm:prSet presAssocID="{53670165-10CA-4AC1-90B8-1762B922CB54}" presName="rootComposite" presStyleCnt="0"/>
      <dgm:spPr/>
    </dgm:pt>
    <dgm:pt modelId="{7E399E76-5845-4EBB-95A4-D833AC418EB9}" type="pres">
      <dgm:prSet presAssocID="{53670165-10CA-4AC1-90B8-1762B922CB54}" presName="rootText" presStyleLbl="node1" presStyleIdx="2" presStyleCnt="3" custScaleX="131514" custScaleY="135962" custLinFactX="15195" custLinFactNeighborX="100000" custLinFactNeighborY="-72362"/>
      <dgm:spPr/>
    </dgm:pt>
    <dgm:pt modelId="{EC35ECAF-D149-4353-9CDC-F03B3EA7A380}" type="pres">
      <dgm:prSet presAssocID="{53670165-10CA-4AC1-90B8-1762B922CB54}" presName="rootConnector" presStyleLbl="node1" presStyleIdx="2" presStyleCnt="3"/>
      <dgm:spPr/>
    </dgm:pt>
    <dgm:pt modelId="{02E65C5F-809E-44EE-B830-1E1FCDC8120E}" type="pres">
      <dgm:prSet presAssocID="{53670165-10CA-4AC1-90B8-1762B922CB54}" presName="childShape" presStyleCnt="0"/>
      <dgm:spPr/>
    </dgm:pt>
  </dgm:ptLst>
  <dgm:cxnLst>
    <dgm:cxn modelId="{6CE29E27-7A4A-4B94-A953-D2FD209A70FA}" srcId="{C284345D-2CCD-422A-97EF-E090DA4830C6}" destId="{2C1F7AC2-05DC-4594-851B-1B035749F0E1}" srcOrd="0" destOrd="0" parTransId="{260E297D-237B-45DF-A335-D0C9068E415A}" sibTransId="{AD61FE4B-D18D-4D8B-A378-FEACF0405212}"/>
    <dgm:cxn modelId="{5F408436-9077-46F9-A809-E560EF611EA7}" srcId="{2C1F7AC2-05DC-4594-851B-1B035749F0E1}" destId="{6C0CC036-A363-4BCF-A10E-20BA891D13BB}" srcOrd="0" destOrd="0" parTransId="{8A61367A-06A4-4EA2-8A48-FA1256A15E42}" sibTransId="{3B2DC25A-8E4C-4102-AEF3-26A0BE11164D}"/>
    <dgm:cxn modelId="{3C9E0137-732D-4C4B-B53A-F613207B7A85}" type="presOf" srcId="{2C1F7AC2-05DC-4594-851B-1B035749F0E1}" destId="{34832609-D6CE-4EBB-9977-24A266AE8072}" srcOrd="0" destOrd="0" presId="urn:microsoft.com/office/officeart/2005/8/layout/hierarchy3"/>
    <dgm:cxn modelId="{64FBBC3E-A2C4-4C46-9C4A-385C463AAF39}" srcId="{63D33FC9-5B03-4EE8-9E42-E75431E44FED}" destId="{091A0CE0-655C-4E1F-85E5-53B4209C6707}" srcOrd="0" destOrd="0" parTransId="{59A296F4-395C-4DC5-B786-A4CEC973119E}" sibTransId="{40D34AFE-168D-4E5D-A3B6-BAD58F7CD9F3}"/>
    <dgm:cxn modelId="{B4491569-D6CC-4D51-AB12-A13DC9F62434}" type="presOf" srcId="{091A0CE0-655C-4E1F-85E5-53B4209C6707}" destId="{9B619730-608C-4D24-8081-F0C333A341EE}" srcOrd="0" destOrd="0" presId="urn:microsoft.com/office/officeart/2005/8/layout/hierarchy3"/>
    <dgm:cxn modelId="{8CBC1E52-263A-40B7-A210-ADB7C50B7E93}" type="presOf" srcId="{53670165-10CA-4AC1-90B8-1762B922CB54}" destId="{7E399E76-5845-4EBB-95A4-D833AC418EB9}" srcOrd="0" destOrd="0" presId="urn:microsoft.com/office/officeart/2005/8/layout/hierarchy3"/>
    <dgm:cxn modelId="{43936778-F099-42CB-9933-BA78BDC202E8}" srcId="{63D33FC9-5B03-4EE8-9E42-E75431E44FED}" destId="{53670165-10CA-4AC1-90B8-1762B922CB54}" srcOrd="2" destOrd="0" parTransId="{1430C15A-50D1-4E91-A3BA-374F5509BE27}" sibTransId="{C546D926-4644-46B7-AC65-365D7B694A39}"/>
    <dgm:cxn modelId="{EF834A58-C85F-444E-AA90-378E96D7C648}" srcId="{63D33FC9-5B03-4EE8-9E42-E75431E44FED}" destId="{C284345D-2CCD-422A-97EF-E090DA4830C6}" srcOrd="1" destOrd="0" parTransId="{C7F1C62F-A5BD-47EF-BDF5-EF57B406F998}" sibTransId="{5401A59D-6CCF-43CD-9459-A5E4049D37F5}"/>
    <dgm:cxn modelId="{465B4C8A-DE81-4933-A555-5D8393A404CB}" type="presOf" srcId="{6C0CC036-A363-4BCF-A10E-20BA891D13BB}" destId="{34832609-D6CE-4EBB-9977-24A266AE8072}" srcOrd="0" destOrd="1" presId="urn:microsoft.com/office/officeart/2005/8/layout/hierarchy3"/>
    <dgm:cxn modelId="{026F5CA1-E241-49E8-801B-7F57BC8C330D}" type="presOf" srcId="{63D33FC9-5B03-4EE8-9E42-E75431E44FED}" destId="{5841593E-545A-4D1B-8E66-8A3E821717C2}" srcOrd="0" destOrd="0" presId="urn:microsoft.com/office/officeart/2005/8/layout/hierarchy3"/>
    <dgm:cxn modelId="{91E4EAA4-3123-4ECF-BAA8-7E28E9D77AA7}" type="presOf" srcId="{091A0CE0-655C-4E1F-85E5-53B4209C6707}" destId="{6034E677-16B0-4F73-853A-123B23B12C3F}" srcOrd="1" destOrd="0" presId="urn:microsoft.com/office/officeart/2005/8/layout/hierarchy3"/>
    <dgm:cxn modelId="{1404F1B4-078B-44FA-8F8F-597E7807B31B}" type="presOf" srcId="{260E297D-237B-45DF-A335-D0C9068E415A}" destId="{486D459D-7BE6-488F-A2DF-1578E0480AF5}" srcOrd="0" destOrd="0" presId="urn:microsoft.com/office/officeart/2005/8/layout/hierarchy3"/>
    <dgm:cxn modelId="{3269F2D3-E79C-479A-9FA6-6AE8925FA64D}" type="presOf" srcId="{C284345D-2CCD-422A-97EF-E090DA4830C6}" destId="{9D162703-72A4-434D-A184-09A1A40082BC}" srcOrd="0" destOrd="0" presId="urn:microsoft.com/office/officeart/2005/8/layout/hierarchy3"/>
    <dgm:cxn modelId="{1A7FC0EC-F3C6-4B64-B37B-F383D71A6FCD}" type="presOf" srcId="{C284345D-2CCD-422A-97EF-E090DA4830C6}" destId="{099DB0BA-22E3-4D1B-BD6D-02B102E3458D}" srcOrd="1" destOrd="0" presId="urn:microsoft.com/office/officeart/2005/8/layout/hierarchy3"/>
    <dgm:cxn modelId="{AC2384EE-07CA-4D77-A7A4-2E7314CCC710}" type="presOf" srcId="{53670165-10CA-4AC1-90B8-1762B922CB54}" destId="{EC35ECAF-D149-4353-9CDC-F03B3EA7A380}" srcOrd="1" destOrd="0" presId="urn:microsoft.com/office/officeart/2005/8/layout/hierarchy3"/>
    <dgm:cxn modelId="{76C7DC89-D7FA-4980-8042-D9AB02338612}" type="presParOf" srcId="{5841593E-545A-4D1B-8E66-8A3E821717C2}" destId="{A776FA26-A549-4D57-9F5B-1CB8BD5601DF}" srcOrd="0" destOrd="0" presId="urn:microsoft.com/office/officeart/2005/8/layout/hierarchy3"/>
    <dgm:cxn modelId="{9C38320A-A041-4F48-A1B9-9D785AB7AACB}" type="presParOf" srcId="{A776FA26-A549-4D57-9F5B-1CB8BD5601DF}" destId="{BEE8292E-5BCF-40FB-B0FF-589F4204B708}" srcOrd="0" destOrd="0" presId="urn:microsoft.com/office/officeart/2005/8/layout/hierarchy3"/>
    <dgm:cxn modelId="{9070E32F-EFAA-4F21-9080-A7EF9691FA0D}" type="presParOf" srcId="{BEE8292E-5BCF-40FB-B0FF-589F4204B708}" destId="{9B619730-608C-4D24-8081-F0C333A341EE}" srcOrd="0" destOrd="0" presId="urn:microsoft.com/office/officeart/2005/8/layout/hierarchy3"/>
    <dgm:cxn modelId="{26E48C48-01F9-4431-AC1D-8404F3E814B9}" type="presParOf" srcId="{BEE8292E-5BCF-40FB-B0FF-589F4204B708}" destId="{6034E677-16B0-4F73-853A-123B23B12C3F}" srcOrd="1" destOrd="0" presId="urn:microsoft.com/office/officeart/2005/8/layout/hierarchy3"/>
    <dgm:cxn modelId="{C1B216B3-A3C1-49FB-9488-C778A2E03CAD}" type="presParOf" srcId="{A776FA26-A549-4D57-9F5B-1CB8BD5601DF}" destId="{F1175CCC-D1AB-4656-9C6A-B96F85999A64}" srcOrd="1" destOrd="0" presId="urn:microsoft.com/office/officeart/2005/8/layout/hierarchy3"/>
    <dgm:cxn modelId="{C9959889-A4BE-4219-97C4-A6FF5EC14D32}" type="presParOf" srcId="{5841593E-545A-4D1B-8E66-8A3E821717C2}" destId="{4F3B4E0B-637C-4D29-A1BB-6CBBF066435F}" srcOrd="1" destOrd="0" presId="urn:microsoft.com/office/officeart/2005/8/layout/hierarchy3"/>
    <dgm:cxn modelId="{D4B93514-D896-47FB-B19D-1D2542B422C1}" type="presParOf" srcId="{4F3B4E0B-637C-4D29-A1BB-6CBBF066435F}" destId="{2EA206CA-868C-47F0-B17A-FF70FC06091C}" srcOrd="0" destOrd="0" presId="urn:microsoft.com/office/officeart/2005/8/layout/hierarchy3"/>
    <dgm:cxn modelId="{AB409979-9ADB-4952-B798-5B2529E7EA73}" type="presParOf" srcId="{2EA206CA-868C-47F0-B17A-FF70FC06091C}" destId="{9D162703-72A4-434D-A184-09A1A40082BC}" srcOrd="0" destOrd="0" presId="urn:microsoft.com/office/officeart/2005/8/layout/hierarchy3"/>
    <dgm:cxn modelId="{0BBBB284-8FE0-4E0E-893A-B4348F17075B}" type="presParOf" srcId="{2EA206CA-868C-47F0-B17A-FF70FC06091C}" destId="{099DB0BA-22E3-4D1B-BD6D-02B102E3458D}" srcOrd="1" destOrd="0" presId="urn:microsoft.com/office/officeart/2005/8/layout/hierarchy3"/>
    <dgm:cxn modelId="{CD06E7BF-0EE8-4472-B880-E7919B3F1257}" type="presParOf" srcId="{4F3B4E0B-637C-4D29-A1BB-6CBBF066435F}" destId="{D8D8219F-8DE4-49CD-9E92-A16CFD366391}" srcOrd="1" destOrd="0" presId="urn:microsoft.com/office/officeart/2005/8/layout/hierarchy3"/>
    <dgm:cxn modelId="{6B0D8BE5-0942-42AF-A4B8-64A087F1E6CA}" type="presParOf" srcId="{D8D8219F-8DE4-49CD-9E92-A16CFD366391}" destId="{486D459D-7BE6-488F-A2DF-1578E0480AF5}" srcOrd="0" destOrd="0" presId="urn:microsoft.com/office/officeart/2005/8/layout/hierarchy3"/>
    <dgm:cxn modelId="{17C677FD-F31D-499F-9A8B-0C5841B5E55E}" type="presParOf" srcId="{D8D8219F-8DE4-49CD-9E92-A16CFD366391}" destId="{34832609-D6CE-4EBB-9977-24A266AE8072}" srcOrd="1" destOrd="0" presId="urn:microsoft.com/office/officeart/2005/8/layout/hierarchy3"/>
    <dgm:cxn modelId="{3441B318-D410-44E7-B6D2-8C4BDC33209E}" type="presParOf" srcId="{5841593E-545A-4D1B-8E66-8A3E821717C2}" destId="{22A41BEF-58F4-4C65-985E-EED317C3B820}" srcOrd="2" destOrd="0" presId="urn:microsoft.com/office/officeart/2005/8/layout/hierarchy3"/>
    <dgm:cxn modelId="{BB365EC2-53A4-4C92-A5DB-CDB611C0B393}" type="presParOf" srcId="{22A41BEF-58F4-4C65-985E-EED317C3B820}" destId="{C2528301-FE3A-4AFE-A473-5860B20466D4}" srcOrd="0" destOrd="0" presId="urn:microsoft.com/office/officeart/2005/8/layout/hierarchy3"/>
    <dgm:cxn modelId="{D5ECE3EF-953D-4E1D-973F-093F7AB2E342}" type="presParOf" srcId="{C2528301-FE3A-4AFE-A473-5860B20466D4}" destId="{7E399E76-5845-4EBB-95A4-D833AC418EB9}" srcOrd="0" destOrd="0" presId="urn:microsoft.com/office/officeart/2005/8/layout/hierarchy3"/>
    <dgm:cxn modelId="{F11DC793-B51B-4136-88C9-7B513DD0593F}" type="presParOf" srcId="{C2528301-FE3A-4AFE-A473-5860B20466D4}" destId="{EC35ECAF-D149-4353-9CDC-F03B3EA7A380}" srcOrd="1" destOrd="0" presId="urn:microsoft.com/office/officeart/2005/8/layout/hierarchy3"/>
    <dgm:cxn modelId="{97427C8C-472C-48AA-A5F9-B6E7DBB19A02}" type="presParOf" srcId="{22A41BEF-58F4-4C65-985E-EED317C3B820}" destId="{02E65C5F-809E-44EE-B830-1E1FCDC8120E}" srcOrd="1"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464C2A1-CB93-42D2-821D-1301E374CF06}"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GB"/>
        </a:p>
      </dgm:t>
    </dgm:pt>
    <dgm:pt modelId="{2220FADB-9F68-451B-A9F2-9794B7AAF349}">
      <dgm:prSet custT="1"/>
      <dgm:spPr>
        <a:solidFill>
          <a:srgbClr val="004494"/>
        </a:solidFill>
      </dgm:spPr>
      <dgm: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b="1">
              <a:solidFill>
                <a:srgbClr val="FFC000"/>
              </a:solidFill>
            </a:rPr>
            <a:t>Reviews</a:t>
          </a:r>
          <a:r>
            <a:rPr lang="en-GB" sz="1800" b="0">
              <a:solidFill>
                <a:schemeClr val="bg1"/>
              </a:solidFill>
            </a:rPr>
            <a:t> planned at the </a:t>
          </a:r>
          <a:r>
            <a:rPr lang="en-GB" sz="1800" b="1">
              <a:solidFill>
                <a:schemeClr val="bg1"/>
              </a:solidFill>
            </a:rPr>
            <a:t>end </a:t>
          </a:r>
          <a:r>
            <a:rPr lang="en-GB" sz="1800" b="0">
              <a:solidFill>
                <a:schemeClr val="bg1"/>
              </a:solidFill>
            </a:rPr>
            <a:t>of final reporting</a:t>
          </a:r>
          <a:r>
            <a:rPr lang="en-GB" sz="1800" b="1">
              <a:solidFill>
                <a:schemeClr val="bg1"/>
              </a:solidFill>
            </a:rPr>
            <a:t> </a:t>
          </a:r>
          <a:r>
            <a:rPr lang="en-GB" sz="1800" b="0">
              <a:solidFill>
                <a:schemeClr val="bg1"/>
              </a:solidFill>
            </a:rPr>
            <a:t>period</a:t>
          </a:r>
          <a:r>
            <a:rPr lang="en-GB" sz="1800" b="0">
              <a:solidFill>
                <a:schemeClr val="bg1"/>
              </a:solidFill>
              <a:latin typeface="Arial"/>
            </a:rPr>
            <a:t> </a:t>
          </a:r>
          <a:endParaRPr lang="en-GB" sz="1800" b="0">
            <a:solidFill>
              <a:schemeClr val="bg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800" i="0">
              <a:solidFill>
                <a:schemeClr val="bg1"/>
              </a:solidFill>
            </a:rPr>
            <a:t>(within </a:t>
          </a:r>
          <a:r>
            <a:rPr lang="en-GB" sz="1800" i="0">
              <a:solidFill>
                <a:schemeClr val="bg1"/>
              </a:solidFill>
              <a:latin typeface="Arial"/>
            </a:rPr>
            <a:t>1 months</a:t>
          </a:r>
          <a:r>
            <a:rPr lang="en-GB" sz="1800" i="0">
              <a:solidFill>
                <a:schemeClr val="bg1"/>
              </a:solidFill>
            </a:rPr>
            <a:t> after submission of reports) - GA article 25</a:t>
          </a:r>
          <a:r>
            <a:rPr lang="en-GB" sz="1800" i="0">
              <a:solidFill>
                <a:schemeClr val="bg1"/>
              </a:solidFill>
              <a:latin typeface="Arial"/>
            </a:rPr>
            <a:t>  </a:t>
          </a:r>
          <a:endParaRPr lang="en-GB" sz="1800" i="0">
            <a:solidFill>
              <a:schemeClr val="bg1"/>
            </a:solidFill>
          </a:endParaRPr>
        </a:p>
      </dgm:t>
    </dgm:pt>
    <dgm:pt modelId="{442243D0-246C-4FB0-A29D-1C2482BC841B}" type="parTrans" cxnId="{A30C4EA1-0311-4CB1-8E62-21BFEBB7D2CB}">
      <dgm:prSet/>
      <dgm:spPr/>
      <dgm:t>
        <a:bodyPr/>
        <a:lstStyle/>
        <a:p>
          <a:endParaRPr lang="en-GB"/>
        </a:p>
      </dgm:t>
    </dgm:pt>
    <dgm:pt modelId="{71B25E84-E6A5-4F61-A71B-17CF3EE2151B}" type="sibTrans" cxnId="{A30C4EA1-0311-4CB1-8E62-21BFEBB7D2CB}">
      <dgm:prSet/>
      <dgm:spPr/>
      <dgm:t>
        <a:bodyPr/>
        <a:lstStyle/>
        <a:p>
          <a:endParaRPr lang="en-GB"/>
        </a:p>
      </dgm:t>
    </dgm:pt>
    <dgm:pt modelId="{55D5885E-0A51-45F4-A83A-CEFD9384158C}">
      <dgm:prSet custT="1"/>
      <dgm:spPr>
        <a:solidFill>
          <a:srgbClr val="FFC000"/>
        </a:solidFill>
      </dgm:spPr>
      <dgm:t>
        <a:bodyPr/>
        <a:lstStyle/>
        <a:p>
          <a:pPr algn="l" rtl="0"/>
          <a:r>
            <a:rPr lang="en-GB" sz="1800" b="0">
              <a:solidFill>
                <a:schemeClr val="bg1"/>
              </a:solidFill>
            </a:rPr>
            <a:t>Present the work carried out, main achievements and use of resources</a:t>
          </a:r>
        </a:p>
        <a:p>
          <a:pPr algn="l" rtl="0"/>
          <a:r>
            <a:rPr lang="en-GB" sz="1800" b="0" i="0">
              <a:solidFill>
                <a:schemeClr val="bg1"/>
              </a:solidFill>
            </a:rPr>
            <a:t>Participation of Coordinator &amp; WP leaders (minimum)</a:t>
          </a:r>
          <a:endParaRPr lang="en-GB" sz="1800" b="0" i="0" u="none">
            <a:solidFill>
              <a:schemeClr val="bg1"/>
            </a:solidFill>
          </a:endParaRPr>
        </a:p>
      </dgm:t>
    </dgm:pt>
    <dgm:pt modelId="{9B692D30-2917-4C6C-92A8-128B39F61845}" type="parTrans" cxnId="{9265AD9F-F31A-4EF9-AD93-B06EE2DD7CC2}">
      <dgm:prSet/>
      <dgm:spPr/>
      <dgm:t>
        <a:bodyPr/>
        <a:lstStyle/>
        <a:p>
          <a:endParaRPr lang="en-GB"/>
        </a:p>
      </dgm:t>
    </dgm:pt>
    <dgm:pt modelId="{1FEDF2B5-5849-4837-AEB2-B023085EB89C}" type="sibTrans" cxnId="{9265AD9F-F31A-4EF9-AD93-B06EE2DD7CC2}">
      <dgm:prSet/>
      <dgm:spPr/>
      <dgm:t>
        <a:bodyPr/>
        <a:lstStyle/>
        <a:p>
          <a:endParaRPr lang="en-GB"/>
        </a:p>
      </dgm:t>
    </dgm:pt>
    <dgm:pt modelId="{C24E3A6D-B261-40B8-8FDF-87A6D572232B}">
      <dgm:prSet custT="1"/>
      <dgm:spPr>
        <a:solidFill>
          <a:srgbClr val="004494"/>
        </a:solidFill>
      </dgm:spPr>
      <dgm:t>
        <a:bodyPr/>
        <a:lstStyle/>
        <a:p>
          <a:pPr algn="l" rtl="0"/>
          <a:r>
            <a:rPr lang="en-GB" sz="1800" b="0">
              <a:solidFill>
                <a:schemeClr val="bg1"/>
              </a:solidFill>
            </a:rPr>
            <a:t>REA</a:t>
          </a:r>
          <a:r>
            <a:rPr lang="en-GB" sz="1800" b="0">
              <a:solidFill>
                <a:schemeClr val="bg1"/>
              </a:solidFill>
              <a:latin typeface="Arial"/>
            </a:rPr>
            <a:t> </a:t>
          </a:r>
          <a:r>
            <a:rPr lang="en-GB" sz="1800" b="0">
              <a:solidFill>
                <a:schemeClr val="bg1"/>
              </a:solidFill>
            </a:rPr>
            <a:t> Project Officer assisted by external expert(s)</a:t>
          </a:r>
        </a:p>
      </dgm:t>
    </dgm:pt>
    <dgm:pt modelId="{51781CEE-E0F7-4E4D-A129-801D8B76A3A5}" type="parTrans" cxnId="{CECE607F-1016-4C9B-9A7B-CCDC842ED79F}">
      <dgm:prSet/>
      <dgm:spPr/>
      <dgm:t>
        <a:bodyPr/>
        <a:lstStyle/>
        <a:p>
          <a:endParaRPr lang="en-GB"/>
        </a:p>
      </dgm:t>
    </dgm:pt>
    <dgm:pt modelId="{0855AE17-EAF3-4BC0-ADC6-A4D82D173DAB}" type="sibTrans" cxnId="{CECE607F-1016-4C9B-9A7B-CCDC842ED79F}">
      <dgm:prSet/>
      <dgm:spPr/>
      <dgm:t>
        <a:bodyPr/>
        <a:lstStyle/>
        <a:p>
          <a:endParaRPr lang="en-GB"/>
        </a:p>
      </dgm:t>
    </dgm:pt>
    <dgm:pt modelId="{B7E24563-3F49-4D14-BEDB-A5F8A50DF710}" type="pres">
      <dgm:prSet presAssocID="{1464C2A1-CB93-42D2-821D-1301E374CF06}" presName="linearFlow" presStyleCnt="0">
        <dgm:presLayoutVars>
          <dgm:dir/>
          <dgm:resizeHandles val="exact"/>
        </dgm:presLayoutVars>
      </dgm:prSet>
      <dgm:spPr/>
    </dgm:pt>
    <dgm:pt modelId="{F803447B-D0B9-4A4A-9ADD-B3E5C24175CC}" type="pres">
      <dgm:prSet presAssocID="{2220FADB-9F68-451B-A9F2-9794B7AAF349}" presName="composite" presStyleCnt="0"/>
      <dgm:spPr/>
    </dgm:pt>
    <dgm:pt modelId="{9BDCA267-4C85-4729-92BA-5B1C6572EE36}" type="pres">
      <dgm:prSet presAssocID="{2220FADB-9F68-451B-A9F2-9794B7AAF349}" presName="imgShp" presStyleLbl="fgImgPlace1" presStyleIdx="0" presStyleCnt="3" custLinFactNeighborX="-73469" custLinFactNeighborY="4082"/>
      <dgm:spPr>
        <a:blipFill>
          <a:blip xmlns:r="http://schemas.openxmlformats.org/officeDocument/2006/relationships" r:embed="rId1">
            <a:extLst>
              <a:ext uri="{28A0092B-C50C-407E-A947-70E740481C1C}">
                <a14:useLocalDpi xmlns:a14="http://schemas.microsoft.com/office/drawing/2010/main" val="0"/>
              </a:ext>
            </a:extLst>
          </a:blip>
          <a:srcRect/>
          <a:stretch>
            <a:fillRect l="-8000" r="-8000"/>
          </a:stretch>
        </a:blipFill>
      </dgm:spPr>
    </dgm:pt>
    <dgm:pt modelId="{D6903C86-3CEA-4D39-BB23-710CDADAF964}" type="pres">
      <dgm:prSet presAssocID="{2220FADB-9F68-451B-A9F2-9794B7AAF349}" presName="txShp" presStyleLbl="node1" presStyleIdx="0" presStyleCnt="3" custScaleX="101744" custScaleY="88571" custLinFactNeighborX="6072" custLinFactNeighborY="-843">
        <dgm:presLayoutVars>
          <dgm:bulletEnabled val="1"/>
        </dgm:presLayoutVars>
      </dgm:prSet>
      <dgm:spPr/>
    </dgm:pt>
    <dgm:pt modelId="{62FB2D58-E99C-41D3-8260-49489A35064B}" type="pres">
      <dgm:prSet presAssocID="{71B25E84-E6A5-4F61-A71B-17CF3EE2151B}" presName="spacing" presStyleCnt="0"/>
      <dgm:spPr/>
    </dgm:pt>
    <dgm:pt modelId="{EEB69B4E-DA7C-47F7-90E5-3BD6CACFA81E}" type="pres">
      <dgm:prSet presAssocID="{55D5885E-0A51-45F4-A83A-CEFD9384158C}" presName="composite" presStyleCnt="0"/>
      <dgm:spPr/>
    </dgm:pt>
    <dgm:pt modelId="{93550E0F-232B-488E-90F5-56F180C3931F}" type="pres">
      <dgm:prSet presAssocID="{55D5885E-0A51-45F4-A83A-CEFD9384158C}" presName="imgShp" presStyleLbl="fgImgPlace1" presStyleIdx="1" presStyleCnt="3" custLinFactNeighborX="-75919" custLinFactNeighborY="4082"/>
      <dgm:spPr>
        <a:blipFill>
          <a:blip xmlns:r="http://schemas.openxmlformats.org/officeDocument/2006/relationships" r:embed="rId2">
            <a:extLst>
              <a:ext uri="{28A0092B-C50C-407E-A947-70E740481C1C}">
                <a14:useLocalDpi xmlns:a14="http://schemas.microsoft.com/office/drawing/2010/main" val="0"/>
              </a:ext>
            </a:extLst>
          </a:blip>
          <a:srcRect/>
          <a:stretch>
            <a:fillRect l="-25000" r="-25000"/>
          </a:stretch>
        </a:blipFill>
      </dgm:spPr>
    </dgm:pt>
    <dgm:pt modelId="{D4719D2D-D2F8-4DB2-9461-CD66764D3704}" type="pres">
      <dgm:prSet presAssocID="{55D5885E-0A51-45F4-A83A-CEFD9384158C}" presName="txShp" presStyleLbl="node1" presStyleIdx="1" presStyleCnt="3" custScaleX="102123" custScaleY="83068" custLinFactNeighborX="6881" custLinFactNeighborY="-6530">
        <dgm:presLayoutVars>
          <dgm:bulletEnabled val="1"/>
        </dgm:presLayoutVars>
      </dgm:prSet>
      <dgm:spPr/>
    </dgm:pt>
    <dgm:pt modelId="{1637B2FC-2CF4-43F7-90FF-B843E3A252F8}" type="pres">
      <dgm:prSet presAssocID="{1FEDF2B5-5849-4837-AEB2-B023085EB89C}" presName="spacing" presStyleCnt="0"/>
      <dgm:spPr/>
    </dgm:pt>
    <dgm:pt modelId="{338B643B-C1A8-476A-B21C-E75FC46A5EA0}" type="pres">
      <dgm:prSet presAssocID="{C24E3A6D-B261-40B8-8FDF-87A6D572232B}" presName="composite" presStyleCnt="0"/>
      <dgm:spPr/>
    </dgm:pt>
    <dgm:pt modelId="{9C30CF05-9080-4786-8C38-A175B766939C}" type="pres">
      <dgm:prSet presAssocID="{C24E3A6D-B261-40B8-8FDF-87A6D572232B}" presName="imgShp" presStyleLbl="fgImgPlace1" presStyleIdx="2" presStyleCnt="3" custLinFactNeighborX="-70205" custLinFactNeighborY="-1633"/>
      <dgm:spPr>
        <a:blipFill>
          <a:blip xmlns:r="http://schemas.openxmlformats.org/officeDocument/2006/relationships" r:embed="rId3">
            <a:extLst>
              <a:ext uri="{28A0092B-C50C-407E-A947-70E740481C1C}">
                <a14:useLocalDpi xmlns:a14="http://schemas.microsoft.com/office/drawing/2010/main" val="0"/>
              </a:ext>
            </a:extLst>
          </a:blip>
          <a:srcRect/>
          <a:stretch>
            <a:fillRect l="-11000" r="-11000"/>
          </a:stretch>
        </a:blipFill>
      </dgm:spPr>
    </dgm:pt>
    <dgm:pt modelId="{B172EC6F-13A4-4DED-9513-A1277947F00E}" type="pres">
      <dgm:prSet presAssocID="{C24E3A6D-B261-40B8-8FDF-87A6D572232B}" presName="txShp" presStyleLbl="node1" presStyleIdx="2" presStyleCnt="3" custScaleX="102659" custScaleY="88663" custLinFactNeighborX="6805" custLinFactNeighborY="-18776">
        <dgm:presLayoutVars>
          <dgm:bulletEnabled val="1"/>
        </dgm:presLayoutVars>
      </dgm:prSet>
      <dgm:spPr/>
    </dgm:pt>
  </dgm:ptLst>
  <dgm:cxnLst>
    <dgm:cxn modelId="{15143924-061D-4282-90BF-DBDB1E998340}" type="presOf" srcId="{55D5885E-0A51-45F4-A83A-CEFD9384158C}" destId="{D4719D2D-D2F8-4DB2-9461-CD66764D3704}" srcOrd="0" destOrd="0" presId="urn:microsoft.com/office/officeart/2005/8/layout/vList3"/>
    <dgm:cxn modelId="{04F4214A-1EC8-4F65-A1D3-278D659F477F}" type="presOf" srcId="{1464C2A1-CB93-42D2-821D-1301E374CF06}" destId="{B7E24563-3F49-4D14-BEDB-A5F8A50DF710}" srcOrd="0" destOrd="0" presId="urn:microsoft.com/office/officeart/2005/8/layout/vList3"/>
    <dgm:cxn modelId="{CECE607F-1016-4C9B-9A7B-CCDC842ED79F}" srcId="{1464C2A1-CB93-42D2-821D-1301E374CF06}" destId="{C24E3A6D-B261-40B8-8FDF-87A6D572232B}" srcOrd="2" destOrd="0" parTransId="{51781CEE-E0F7-4E4D-A129-801D8B76A3A5}" sibTransId="{0855AE17-EAF3-4BC0-ADC6-A4D82D173DAB}"/>
    <dgm:cxn modelId="{9265AD9F-F31A-4EF9-AD93-B06EE2DD7CC2}" srcId="{1464C2A1-CB93-42D2-821D-1301E374CF06}" destId="{55D5885E-0A51-45F4-A83A-CEFD9384158C}" srcOrd="1" destOrd="0" parTransId="{9B692D30-2917-4C6C-92A8-128B39F61845}" sibTransId="{1FEDF2B5-5849-4837-AEB2-B023085EB89C}"/>
    <dgm:cxn modelId="{A30C4EA1-0311-4CB1-8E62-21BFEBB7D2CB}" srcId="{1464C2A1-CB93-42D2-821D-1301E374CF06}" destId="{2220FADB-9F68-451B-A9F2-9794B7AAF349}" srcOrd="0" destOrd="0" parTransId="{442243D0-246C-4FB0-A29D-1C2482BC841B}" sibTransId="{71B25E84-E6A5-4F61-A71B-17CF3EE2151B}"/>
    <dgm:cxn modelId="{739462E6-1BF4-4D77-A2DD-4FAACDD36C58}" type="presOf" srcId="{C24E3A6D-B261-40B8-8FDF-87A6D572232B}" destId="{B172EC6F-13A4-4DED-9513-A1277947F00E}" srcOrd="0" destOrd="0" presId="urn:microsoft.com/office/officeart/2005/8/layout/vList3"/>
    <dgm:cxn modelId="{1D9A0FF9-D15F-4F53-93DC-9473D4353BAB}" type="presOf" srcId="{2220FADB-9F68-451B-A9F2-9794B7AAF349}" destId="{D6903C86-3CEA-4D39-BB23-710CDADAF964}" srcOrd="0" destOrd="0" presId="urn:microsoft.com/office/officeart/2005/8/layout/vList3"/>
    <dgm:cxn modelId="{8B38FF10-B506-41D0-B7FB-8C5EFAC734A1}" type="presParOf" srcId="{B7E24563-3F49-4D14-BEDB-A5F8A50DF710}" destId="{F803447B-D0B9-4A4A-9ADD-B3E5C24175CC}" srcOrd="0" destOrd="0" presId="urn:microsoft.com/office/officeart/2005/8/layout/vList3"/>
    <dgm:cxn modelId="{655136C6-47D7-4941-A890-7FE5D090B791}" type="presParOf" srcId="{F803447B-D0B9-4A4A-9ADD-B3E5C24175CC}" destId="{9BDCA267-4C85-4729-92BA-5B1C6572EE36}" srcOrd="0" destOrd="0" presId="urn:microsoft.com/office/officeart/2005/8/layout/vList3"/>
    <dgm:cxn modelId="{27FE4FF3-9870-409B-9F8F-B3DF17CF07FE}" type="presParOf" srcId="{F803447B-D0B9-4A4A-9ADD-B3E5C24175CC}" destId="{D6903C86-3CEA-4D39-BB23-710CDADAF964}" srcOrd="1" destOrd="0" presId="urn:microsoft.com/office/officeart/2005/8/layout/vList3"/>
    <dgm:cxn modelId="{7059C529-C9AF-4E88-B893-E957EA71FD46}" type="presParOf" srcId="{B7E24563-3F49-4D14-BEDB-A5F8A50DF710}" destId="{62FB2D58-E99C-41D3-8260-49489A35064B}" srcOrd="1" destOrd="0" presId="urn:microsoft.com/office/officeart/2005/8/layout/vList3"/>
    <dgm:cxn modelId="{E9ECFB49-3C05-402C-955B-72074D491BEC}" type="presParOf" srcId="{B7E24563-3F49-4D14-BEDB-A5F8A50DF710}" destId="{EEB69B4E-DA7C-47F7-90E5-3BD6CACFA81E}" srcOrd="2" destOrd="0" presId="urn:microsoft.com/office/officeart/2005/8/layout/vList3"/>
    <dgm:cxn modelId="{CF4F6B5A-2C72-4420-8C9C-9C9712A0DCE1}" type="presParOf" srcId="{EEB69B4E-DA7C-47F7-90E5-3BD6CACFA81E}" destId="{93550E0F-232B-488E-90F5-56F180C3931F}" srcOrd="0" destOrd="0" presId="urn:microsoft.com/office/officeart/2005/8/layout/vList3"/>
    <dgm:cxn modelId="{07816568-2DC2-4900-A3F9-60A8B3E556AB}" type="presParOf" srcId="{EEB69B4E-DA7C-47F7-90E5-3BD6CACFA81E}" destId="{D4719D2D-D2F8-4DB2-9461-CD66764D3704}" srcOrd="1" destOrd="0" presId="urn:microsoft.com/office/officeart/2005/8/layout/vList3"/>
    <dgm:cxn modelId="{8F8099C1-7690-4C61-8F15-8A03A441F846}" type="presParOf" srcId="{B7E24563-3F49-4D14-BEDB-A5F8A50DF710}" destId="{1637B2FC-2CF4-43F7-90FF-B843E3A252F8}" srcOrd="3" destOrd="0" presId="urn:microsoft.com/office/officeart/2005/8/layout/vList3"/>
    <dgm:cxn modelId="{03E51D07-014E-4E74-8C92-1D2FEDBAC24D}" type="presParOf" srcId="{B7E24563-3F49-4D14-BEDB-A5F8A50DF710}" destId="{338B643B-C1A8-476A-B21C-E75FC46A5EA0}" srcOrd="4" destOrd="0" presId="urn:microsoft.com/office/officeart/2005/8/layout/vList3"/>
    <dgm:cxn modelId="{5DF17398-E34F-4A9C-854E-0515A80C4779}" type="presParOf" srcId="{338B643B-C1A8-476A-B21C-E75FC46A5EA0}" destId="{9C30CF05-9080-4786-8C38-A175B766939C}" srcOrd="0" destOrd="0" presId="urn:microsoft.com/office/officeart/2005/8/layout/vList3"/>
    <dgm:cxn modelId="{31C474FE-4F8A-41C0-B48E-EF0C85137FD3}" type="presParOf" srcId="{338B643B-C1A8-476A-B21C-E75FC46A5EA0}" destId="{B172EC6F-13A4-4DED-9513-A1277947F00E}"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3B783AC-5DFB-40A9-8DF1-AD799F5E8E64}" type="doc">
      <dgm:prSet loTypeId="urn:microsoft.com/office/officeart/2005/8/layout/vList2" loCatId="list" qsTypeId="urn:microsoft.com/office/officeart/2005/8/quickstyle/simple1" qsCatId="simple" csTypeId="urn:microsoft.com/office/officeart/2005/8/colors/colorful4" csCatId="colorful" phldr="1"/>
      <dgm:spPr/>
      <dgm:t>
        <a:bodyPr/>
        <a:lstStyle/>
        <a:p>
          <a:endParaRPr lang="en-IE"/>
        </a:p>
      </dgm:t>
    </dgm:pt>
    <dgm:pt modelId="{1EB4E380-1118-46A3-9CC8-B227641D53B0}">
      <dgm:prSet phldrT="[Text]" custT="1"/>
      <dgm:spPr/>
      <dgm:t>
        <a:bodyPr/>
        <a:lstStyle/>
        <a:p>
          <a:pPr>
            <a:buFont typeface="Wingdings" panose="05000000000000000000" pitchFamily="2" charset="2"/>
            <a:buChar char="Ø"/>
          </a:pPr>
          <a:r>
            <a:rPr lang="en-GB" altLang="en-US" sz="1800" b="1">
              <a:latin typeface="Arial" panose="020B0604020202020204" pitchFamily="34" charset="0"/>
              <a:cs typeface="Arial" panose="020B0604020202020204" pitchFamily="34" charset="0"/>
            </a:rPr>
            <a:t>Technical report </a:t>
          </a:r>
          <a:r>
            <a:rPr lang="en-GB" altLang="en-US" sz="1800">
              <a:latin typeface="Arial" panose="020B0604020202020204" pitchFamily="34" charset="0"/>
              <a:cs typeface="Arial" panose="020B0604020202020204" pitchFamily="34" charset="0"/>
            </a:rPr>
            <a:t>and all </a:t>
          </a:r>
          <a:r>
            <a:rPr lang="en-GB" altLang="en-US" sz="1800" b="1">
              <a:latin typeface="Arial" panose="020B0604020202020204" pitchFamily="34" charset="0"/>
              <a:cs typeface="Arial" panose="020B0604020202020204" pitchFamily="34" charset="0"/>
            </a:rPr>
            <a:t>Financial Statements </a:t>
          </a:r>
          <a:r>
            <a:rPr lang="en-GB" altLang="en-US" sz="1800">
              <a:latin typeface="Arial" panose="020B0604020202020204" pitchFamily="34" charset="0"/>
              <a:cs typeface="Arial" panose="020B0604020202020204" pitchFamily="34" charset="0"/>
            </a:rPr>
            <a:t>to be submitted by the Coordinator as a "</a:t>
          </a:r>
          <a:r>
            <a:rPr lang="en-GB" altLang="en-US" sz="1800" b="1">
              <a:latin typeface="Arial" panose="020B0604020202020204" pitchFamily="34" charset="0"/>
              <a:cs typeface="Arial" panose="020B0604020202020204" pitchFamily="34" charset="0"/>
            </a:rPr>
            <a:t>single package</a:t>
          </a:r>
          <a:r>
            <a:rPr lang="en-GB" altLang="en-US" sz="1800">
              <a:latin typeface="Arial" panose="020B0604020202020204" pitchFamily="34" charset="0"/>
              <a:cs typeface="Arial" panose="020B0604020202020204" pitchFamily="34" charset="0"/>
            </a:rPr>
            <a:t>"</a:t>
          </a:r>
          <a:endParaRPr lang="en-IE" sz="1800"/>
        </a:p>
      </dgm:t>
    </dgm:pt>
    <dgm:pt modelId="{73AF0332-44A3-4892-A1B9-6303E32C0D25}" type="parTrans" cxnId="{F024AAAD-6EE2-47B9-99DE-4965CFF95029}">
      <dgm:prSet/>
      <dgm:spPr/>
      <dgm:t>
        <a:bodyPr/>
        <a:lstStyle/>
        <a:p>
          <a:endParaRPr lang="en-IE" sz="1800"/>
        </a:p>
      </dgm:t>
    </dgm:pt>
    <dgm:pt modelId="{A54670FF-F23A-4747-AFB4-2E6BE484EF93}" type="sibTrans" cxnId="{F024AAAD-6EE2-47B9-99DE-4965CFF95029}">
      <dgm:prSet/>
      <dgm:spPr/>
      <dgm:t>
        <a:bodyPr/>
        <a:lstStyle/>
        <a:p>
          <a:endParaRPr lang="en-IE" sz="1800"/>
        </a:p>
      </dgm:t>
    </dgm:pt>
    <dgm:pt modelId="{ED51B45F-F053-48B8-95B9-1C012BC557D8}">
      <dgm:prSet phldrT="[Text]" custT="1"/>
      <dgm:spPr/>
      <dgm:t>
        <a:bodyPr/>
        <a:lstStyle/>
        <a:p>
          <a:pPr>
            <a:buFont typeface="Wingdings" panose="05000000000000000000" pitchFamily="2" charset="2"/>
            <a:buChar char="Ø"/>
          </a:pPr>
          <a:r>
            <a:rPr lang="en-GB" altLang="en-US" sz="1600" i="1">
              <a:solidFill>
                <a:srgbClr val="004494"/>
              </a:solidFill>
              <a:latin typeface="Arial" panose="020B0604020202020204" pitchFamily="34" charset="0"/>
              <a:cs typeface="Arial" panose="020B0604020202020204" pitchFamily="34" charset="0"/>
            </a:rPr>
            <a:t>If a beneficiary does not include its related financial statement in a periodic report, the </a:t>
          </a:r>
          <a:r>
            <a:rPr lang="en-GB" altLang="en-US" sz="1600" b="1" i="1">
              <a:solidFill>
                <a:srgbClr val="004494"/>
              </a:solidFill>
              <a:latin typeface="Arial" panose="020B0604020202020204" pitchFamily="34" charset="0"/>
              <a:cs typeface="Arial" panose="020B0604020202020204" pitchFamily="34" charset="0"/>
            </a:rPr>
            <a:t>costs will be considered 'zero'</a:t>
          </a:r>
          <a:r>
            <a:rPr lang="en-GB" altLang="en-US" sz="1600" i="1">
              <a:solidFill>
                <a:srgbClr val="004494"/>
              </a:solidFill>
              <a:latin typeface="Arial" panose="020B0604020202020204" pitchFamily="34" charset="0"/>
              <a:cs typeface="Arial" panose="020B0604020202020204" pitchFamily="34" charset="0"/>
            </a:rPr>
            <a:t> for this reporting period but the beneficiary can declare its costs with the next financial report (for the next reporting period)</a:t>
          </a:r>
          <a:endParaRPr lang="en-IE" sz="1600">
            <a:solidFill>
              <a:srgbClr val="004494"/>
            </a:solidFill>
          </a:endParaRPr>
        </a:p>
      </dgm:t>
    </dgm:pt>
    <dgm:pt modelId="{AC9D7DD4-C1CE-4069-AD56-BCC1B0540C5A}" type="parTrans" cxnId="{CF36CD6C-B90B-49B4-9BBA-4C2FE279776C}">
      <dgm:prSet/>
      <dgm:spPr/>
      <dgm:t>
        <a:bodyPr/>
        <a:lstStyle/>
        <a:p>
          <a:endParaRPr lang="en-IE" sz="1800"/>
        </a:p>
      </dgm:t>
    </dgm:pt>
    <dgm:pt modelId="{3D6ACF18-4308-4CF4-B4BE-39C3D80C1516}" type="sibTrans" cxnId="{CF36CD6C-B90B-49B4-9BBA-4C2FE279776C}">
      <dgm:prSet/>
      <dgm:spPr/>
      <dgm:t>
        <a:bodyPr/>
        <a:lstStyle/>
        <a:p>
          <a:endParaRPr lang="en-IE" sz="1800"/>
        </a:p>
      </dgm:t>
    </dgm:pt>
    <dgm:pt modelId="{4ABBD0DA-6191-4AAA-B915-1FE4CABA4DA2}">
      <dgm:prSet phldrT="[Text]" custT="1"/>
      <dgm:spPr/>
      <dgm:t>
        <a:bodyPr/>
        <a:lstStyle/>
        <a:p>
          <a:pPr>
            <a:buFont typeface="Wingdings" panose="05000000000000000000" pitchFamily="2" charset="2"/>
            <a:buChar char="Ø"/>
          </a:pPr>
          <a:r>
            <a:rPr lang="en-GB" altLang="en-US" sz="1800" b="1">
              <a:latin typeface="Arial" panose="020B0604020202020204" pitchFamily="34" charset="0"/>
              <a:cs typeface="Arial" panose="020B0604020202020204" pitchFamily="34" charset="0"/>
            </a:rPr>
            <a:t>Full package rejected, </a:t>
          </a:r>
          <a:r>
            <a:rPr lang="en-GB" altLang="en-US" sz="1800">
              <a:latin typeface="Arial" panose="020B0604020202020204" pitchFamily="34" charset="0"/>
              <a:cs typeface="Arial" panose="020B0604020202020204" pitchFamily="34" charset="0"/>
            </a:rPr>
            <a:t>if one document requires changes or corrections</a:t>
          </a:r>
          <a:endParaRPr lang="en-IE" sz="1800"/>
        </a:p>
      </dgm:t>
    </dgm:pt>
    <dgm:pt modelId="{BBA28CF6-EA71-4C93-8295-47440ABCF6B8}" type="parTrans" cxnId="{E0658787-C382-489E-99FD-6CC91EC9A004}">
      <dgm:prSet/>
      <dgm:spPr/>
      <dgm:t>
        <a:bodyPr/>
        <a:lstStyle/>
        <a:p>
          <a:endParaRPr lang="en-IE" sz="1800"/>
        </a:p>
      </dgm:t>
    </dgm:pt>
    <dgm:pt modelId="{2D233E7D-6099-42E1-B73C-27BB232AE7DE}" type="sibTrans" cxnId="{E0658787-C382-489E-99FD-6CC91EC9A004}">
      <dgm:prSet/>
      <dgm:spPr/>
      <dgm:t>
        <a:bodyPr/>
        <a:lstStyle/>
        <a:p>
          <a:endParaRPr lang="en-IE" sz="1800"/>
        </a:p>
      </dgm:t>
    </dgm:pt>
    <dgm:pt modelId="{B09CA350-A183-4145-A63D-C75FDF7E9900}">
      <dgm:prSet custT="1"/>
      <dgm:spPr/>
      <dgm:t>
        <a:bodyPr/>
        <a:lstStyle/>
        <a:p>
          <a:r>
            <a:rPr lang="en-GB" altLang="en-US" sz="1800" b="1">
              <a:latin typeface="Arial" panose="020B0604020202020204" pitchFamily="34" charset="0"/>
              <a:cs typeface="Arial" panose="020B0604020202020204" pitchFamily="34" charset="0"/>
            </a:rPr>
            <a:t>“One iteration only” </a:t>
          </a:r>
          <a:r>
            <a:rPr lang="en-GB" altLang="en-US" sz="1800">
              <a:latin typeface="Arial" panose="020B0604020202020204" pitchFamily="34" charset="0"/>
              <a:cs typeface="Arial" panose="020B0604020202020204" pitchFamily="34" charset="0"/>
            </a:rPr>
            <a:t>principle, if correction of the submitted package is required</a:t>
          </a:r>
          <a:endParaRPr lang="en-IE" sz="1800"/>
        </a:p>
      </dgm:t>
    </dgm:pt>
    <dgm:pt modelId="{34666FF3-A609-4A8C-849F-9B9481BB659D}" type="parTrans" cxnId="{369DEED3-F28D-4739-AEA1-241F2A738D24}">
      <dgm:prSet/>
      <dgm:spPr/>
      <dgm:t>
        <a:bodyPr/>
        <a:lstStyle/>
        <a:p>
          <a:endParaRPr lang="en-IE" sz="1800"/>
        </a:p>
      </dgm:t>
    </dgm:pt>
    <dgm:pt modelId="{EF977F0E-EDF6-43B1-A07E-AE2570D39F8D}" type="sibTrans" cxnId="{369DEED3-F28D-4739-AEA1-241F2A738D24}">
      <dgm:prSet/>
      <dgm:spPr/>
      <dgm:t>
        <a:bodyPr/>
        <a:lstStyle/>
        <a:p>
          <a:endParaRPr lang="en-IE" sz="1800"/>
        </a:p>
      </dgm:t>
    </dgm:pt>
    <dgm:pt modelId="{DB0C0A2E-96CB-4813-B8A8-BA42D695686A}">
      <dgm:prSet custT="1"/>
      <dgm:spPr/>
      <dgm:t>
        <a:bodyPr/>
        <a:lstStyle/>
        <a:p>
          <a:pPr>
            <a:buFont typeface="Wingdings" panose="05000000000000000000" pitchFamily="2" charset="2"/>
            <a:buChar char="Ø"/>
          </a:pPr>
          <a:r>
            <a:rPr lang="en-GB" altLang="en-US" sz="1600">
              <a:solidFill>
                <a:srgbClr val="004494"/>
              </a:solidFill>
              <a:latin typeface="Arial" panose="020B0604020202020204" pitchFamily="34" charset="0"/>
              <a:cs typeface="Arial" panose="020B0604020202020204" pitchFamily="34" charset="0"/>
            </a:rPr>
            <a:t>Payment will be processed on the basis of the information available </a:t>
          </a:r>
          <a:r>
            <a:rPr lang="en-GB" altLang="en-US" sz="1600" i="1">
              <a:solidFill>
                <a:srgbClr val="004494"/>
              </a:solidFill>
              <a:latin typeface="Arial" panose="020B0604020202020204" pitchFamily="34" charset="0"/>
              <a:cs typeface="Arial" panose="020B0604020202020204" pitchFamily="34" charset="0"/>
            </a:rPr>
            <a:t>after the first resubmission;</a:t>
          </a:r>
          <a:r>
            <a:rPr lang="en-GB" altLang="en-US" sz="1600">
              <a:solidFill>
                <a:srgbClr val="004494"/>
              </a:solidFill>
              <a:latin typeface="Arial" panose="020B0604020202020204" pitchFamily="34" charset="0"/>
              <a:cs typeface="Arial" panose="020B0604020202020204" pitchFamily="34" charset="0"/>
            </a:rPr>
            <a:t> no further opportunities to correct mistakes or provide additional information (i.e. corresponding costs will be rejected); except for final payment</a:t>
          </a:r>
          <a:endParaRPr lang="en-IE" sz="1600">
            <a:solidFill>
              <a:srgbClr val="004494"/>
            </a:solidFill>
          </a:endParaRPr>
        </a:p>
      </dgm:t>
    </dgm:pt>
    <dgm:pt modelId="{8D98C327-46DB-4613-8AA3-3B70BD4F8E25}" type="parTrans" cxnId="{285CA385-E3A7-44FD-90B5-E9EEF92250BA}">
      <dgm:prSet/>
      <dgm:spPr/>
      <dgm:t>
        <a:bodyPr/>
        <a:lstStyle/>
        <a:p>
          <a:endParaRPr lang="en-IE" sz="1800"/>
        </a:p>
      </dgm:t>
    </dgm:pt>
    <dgm:pt modelId="{3E4F19F6-436C-426C-863F-A31ABEDA01E9}" type="sibTrans" cxnId="{285CA385-E3A7-44FD-90B5-E9EEF92250BA}">
      <dgm:prSet/>
      <dgm:spPr/>
      <dgm:t>
        <a:bodyPr/>
        <a:lstStyle/>
        <a:p>
          <a:endParaRPr lang="en-IE" sz="1800"/>
        </a:p>
      </dgm:t>
    </dgm:pt>
    <dgm:pt modelId="{21924CCC-733C-4922-9E14-6912D32F998B}" type="pres">
      <dgm:prSet presAssocID="{03B783AC-5DFB-40A9-8DF1-AD799F5E8E64}" presName="linear" presStyleCnt="0">
        <dgm:presLayoutVars>
          <dgm:animLvl val="lvl"/>
          <dgm:resizeHandles val="exact"/>
        </dgm:presLayoutVars>
      </dgm:prSet>
      <dgm:spPr/>
    </dgm:pt>
    <dgm:pt modelId="{046ADC0F-8409-4957-9930-C283B1092D06}" type="pres">
      <dgm:prSet presAssocID="{1EB4E380-1118-46A3-9CC8-B227641D53B0}" presName="parentText" presStyleLbl="node1" presStyleIdx="0" presStyleCnt="3">
        <dgm:presLayoutVars>
          <dgm:chMax val="0"/>
          <dgm:bulletEnabled val="1"/>
        </dgm:presLayoutVars>
      </dgm:prSet>
      <dgm:spPr/>
    </dgm:pt>
    <dgm:pt modelId="{06261575-8D63-4BCA-A05E-EAA01B73531D}" type="pres">
      <dgm:prSet presAssocID="{1EB4E380-1118-46A3-9CC8-B227641D53B0}" presName="childText" presStyleLbl="revTx" presStyleIdx="0" presStyleCnt="2">
        <dgm:presLayoutVars>
          <dgm:bulletEnabled val="1"/>
        </dgm:presLayoutVars>
      </dgm:prSet>
      <dgm:spPr/>
    </dgm:pt>
    <dgm:pt modelId="{21C1E2BA-9125-446C-86F1-E76E98CB0436}" type="pres">
      <dgm:prSet presAssocID="{4ABBD0DA-6191-4AAA-B915-1FE4CABA4DA2}" presName="parentText" presStyleLbl="node1" presStyleIdx="1" presStyleCnt="3">
        <dgm:presLayoutVars>
          <dgm:chMax val="0"/>
          <dgm:bulletEnabled val="1"/>
        </dgm:presLayoutVars>
      </dgm:prSet>
      <dgm:spPr/>
    </dgm:pt>
    <dgm:pt modelId="{24E9433B-82AB-4181-A7E4-14BF7AAC55F2}" type="pres">
      <dgm:prSet presAssocID="{2D233E7D-6099-42E1-B73C-27BB232AE7DE}" presName="spacer" presStyleCnt="0"/>
      <dgm:spPr/>
    </dgm:pt>
    <dgm:pt modelId="{3E52CBC5-C153-48E7-AA0C-18D7C0AD3056}" type="pres">
      <dgm:prSet presAssocID="{B09CA350-A183-4145-A63D-C75FDF7E9900}" presName="parentText" presStyleLbl="node1" presStyleIdx="2" presStyleCnt="3">
        <dgm:presLayoutVars>
          <dgm:chMax val="0"/>
          <dgm:bulletEnabled val="1"/>
        </dgm:presLayoutVars>
      </dgm:prSet>
      <dgm:spPr/>
    </dgm:pt>
    <dgm:pt modelId="{B2083124-54E8-4BF8-929F-979C7034B3CE}" type="pres">
      <dgm:prSet presAssocID="{B09CA350-A183-4145-A63D-C75FDF7E9900}" presName="childText" presStyleLbl="revTx" presStyleIdx="1" presStyleCnt="2">
        <dgm:presLayoutVars>
          <dgm:bulletEnabled val="1"/>
        </dgm:presLayoutVars>
      </dgm:prSet>
      <dgm:spPr/>
    </dgm:pt>
  </dgm:ptLst>
  <dgm:cxnLst>
    <dgm:cxn modelId="{1DAE7006-44D7-4C1F-8ECB-02D23BD5C17B}" type="presOf" srcId="{03B783AC-5DFB-40A9-8DF1-AD799F5E8E64}" destId="{21924CCC-733C-4922-9E14-6912D32F998B}" srcOrd="0" destOrd="0" presId="urn:microsoft.com/office/officeart/2005/8/layout/vList2"/>
    <dgm:cxn modelId="{3F19DD2A-AC5D-4687-8A59-74DB90B6ADC3}" type="presOf" srcId="{4ABBD0DA-6191-4AAA-B915-1FE4CABA4DA2}" destId="{21C1E2BA-9125-446C-86F1-E76E98CB0436}" srcOrd="0" destOrd="0" presId="urn:microsoft.com/office/officeart/2005/8/layout/vList2"/>
    <dgm:cxn modelId="{CF36CD6C-B90B-49B4-9BBA-4C2FE279776C}" srcId="{1EB4E380-1118-46A3-9CC8-B227641D53B0}" destId="{ED51B45F-F053-48B8-95B9-1C012BC557D8}" srcOrd="0" destOrd="0" parTransId="{AC9D7DD4-C1CE-4069-AD56-BCC1B0540C5A}" sibTransId="{3D6ACF18-4308-4CF4-B4BE-39C3D80C1516}"/>
    <dgm:cxn modelId="{22C26878-51F1-440E-9857-B081C70B101F}" type="presOf" srcId="{1EB4E380-1118-46A3-9CC8-B227641D53B0}" destId="{046ADC0F-8409-4957-9930-C283B1092D06}" srcOrd="0" destOrd="0" presId="urn:microsoft.com/office/officeart/2005/8/layout/vList2"/>
    <dgm:cxn modelId="{C006E27B-6212-4A37-8E47-58B9129AF46B}" type="presOf" srcId="{B09CA350-A183-4145-A63D-C75FDF7E9900}" destId="{3E52CBC5-C153-48E7-AA0C-18D7C0AD3056}" srcOrd="0" destOrd="0" presId="urn:microsoft.com/office/officeart/2005/8/layout/vList2"/>
    <dgm:cxn modelId="{285CA385-E3A7-44FD-90B5-E9EEF92250BA}" srcId="{B09CA350-A183-4145-A63D-C75FDF7E9900}" destId="{DB0C0A2E-96CB-4813-B8A8-BA42D695686A}" srcOrd="0" destOrd="0" parTransId="{8D98C327-46DB-4613-8AA3-3B70BD4F8E25}" sibTransId="{3E4F19F6-436C-426C-863F-A31ABEDA01E9}"/>
    <dgm:cxn modelId="{E0658787-C382-489E-99FD-6CC91EC9A004}" srcId="{03B783AC-5DFB-40A9-8DF1-AD799F5E8E64}" destId="{4ABBD0DA-6191-4AAA-B915-1FE4CABA4DA2}" srcOrd="1" destOrd="0" parTransId="{BBA28CF6-EA71-4C93-8295-47440ABCF6B8}" sibTransId="{2D233E7D-6099-42E1-B73C-27BB232AE7DE}"/>
    <dgm:cxn modelId="{F024AAAD-6EE2-47B9-99DE-4965CFF95029}" srcId="{03B783AC-5DFB-40A9-8DF1-AD799F5E8E64}" destId="{1EB4E380-1118-46A3-9CC8-B227641D53B0}" srcOrd="0" destOrd="0" parTransId="{73AF0332-44A3-4892-A1B9-6303E32C0D25}" sibTransId="{A54670FF-F23A-4747-AFB4-2E6BE484EF93}"/>
    <dgm:cxn modelId="{A17753B0-1E0A-425F-BF0C-8936245FF8C6}" type="presOf" srcId="{ED51B45F-F053-48B8-95B9-1C012BC557D8}" destId="{06261575-8D63-4BCA-A05E-EAA01B73531D}" srcOrd="0" destOrd="0" presId="urn:microsoft.com/office/officeart/2005/8/layout/vList2"/>
    <dgm:cxn modelId="{CA91E2D1-C470-40A8-9F19-D68DD8040852}" type="presOf" srcId="{DB0C0A2E-96CB-4813-B8A8-BA42D695686A}" destId="{B2083124-54E8-4BF8-929F-979C7034B3CE}" srcOrd="0" destOrd="0" presId="urn:microsoft.com/office/officeart/2005/8/layout/vList2"/>
    <dgm:cxn modelId="{369DEED3-F28D-4739-AEA1-241F2A738D24}" srcId="{03B783AC-5DFB-40A9-8DF1-AD799F5E8E64}" destId="{B09CA350-A183-4145-A63D-C75FDF7E9900}" srcOrd="2" destOrd="0" parTransId="{34666FF3-A609-4A8C-849F-9B9481BB659D}" sibTransId="{EF977F0E-EDF6-43B1-A07E-AE2570D39F8D}"/>
    <dgm:cxn modelId="{331FCD10-616D-4F75-890D-6B2369511DBF}" type="presParOf" srcId="{21924CCC-733C-4922-9E14-6912D32F998B}" destId="{046ADC0F-8409-4957-9930-C283B1092D06}" srcOrd="0" destOrd="0" presId="urn:microsoft.com/office/officeart/2005/8/layout/vList2"/>
    <dgm:cxn modelId="{777832BC-56F9-478A-BC4F-8E4B99C0094F}" type="presParOf" srcId="{21924CCC-733C-4922-9E14-6912D32F998B}" destId="{06261575-8D63-4BCA-A05E-EAA01B73531D}" srcOrd="1" destOrd="0" presId="urn:microsoft.com/office/officeart/2005/8/layout/vList2"/>
    <dgm:cxn modelId="{AC0ED7E5-9B59-4169-BF8E-4145DD049BEB}" type="presParOf" srcId="{21924CCC-733C-4922-9E14-6912D32F998B}" destId="{21C1E2BA-9125-446C-86F1-E76E98CB0436}" srcOrd="2" destOrd="0" presId="urn:microsoft.com/office/officeart/2005/8/layout/vList2"/>
    <dgm:cxn modelId="{B1A37BFD-7A72-4DF1-BEEB-140CCB105980}" type="presParOf" srcId="{21924CCC-733C-4922-9E14-6912D32F998B}" destId="{24E9433B-82AB-4181-A7E4-14BF7AAC55F2}" srcOrd="3" destOrd="0" presId="urn:microsoft.com/office/officeart/2005/8/layout/vList2"/>
    <dgm:cxn modelId="{03225208-2B06-44CF-877B-245259DBB219}" type="presParOf" srcId="{21924CCC-733C-4922-9E14-6912D32F998B}" destId="{3E52CBC5-C153-48E7-AA0C-18D7C0AD3056}" srcOrd="4" destOrd="0" presId="urn:microsoft.com/office/officeart/2005/8/layout/vList2"/>
    <dgm:cxn modelId="{0DD7F1AE-3B98-4599-BE1C-9B6A460572E1}" type="presParOf" srcId="{21924CCC-733C-4922-9E14-6912D32F998B}" destId="{B2083124-54E8-4BF8-929F-979C7034B3CE}"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F7F3969-ADF9-4EDE-A767-C5C54462B31D}" type="doc">
      <dgm:prSet loTypeId="urn:microsoft.com/office/officeart/2005/8/layout/lProcess2" loCatId="relationship" qsTypeId="urn:microsoft.com/office/officeart/2005/8/quickstyle/simple1" qsCatId="simple" csTypeId="urn:microsoft.com/office/officeart/2005/8/colors/accent0_3" csCatId="mainScheme" phldr="1"/>
      <dgm:spPr/>
      <dgm:t>
        <a:bodyPr/>
        <a:lstStyle/>
        <a:p>
          <a:endParaRPr lang="en-US"/>
        </a:p>
      </dgm:t>
    </dgm:pt>
    <dgm:pt modelId="{933E5AFC-5670-41A5-A58B-91C4922E728E}">
      <dgm:prSet phldrT="[Text]" custT="1"/>
      <dgm:spPr>
        <a:solidFill>
          <a:srgbClr val="FFC000"/>
        </a:solidFill>
      </dgm:spPr>
      <dgm:t>
        <a:bodyPr/>
        <a:lstStyle/>
        <a:p>
          <a:r>
            <a:rPr lang="en-IE" sz="2400">
              <a:solidFill>
                <a:srgbClr val="004494"/>
              </a:solidFill>
            </a:rPr>
            <a:t>HE A. Personnel costs</a:t>
          </a:r>
          <a:endParaRPr lang="en-US" sz="2400">
            <a:solidFill>
              <a:srgbClr val="004494"/>
            </a:solidFill>
          </a:endParaRPr>
        </a:p>
      </dgm:t>
    </dgm:pt>
    <dgm:pt modelId="{6DF35FC9-C20F-4A79-9846-3B9DF4428154}" type="parTrans" cxnId="{B7AE19E4-0114-47BE-B874-24BFB487644F}">
      <dgm:prSet/>
      <dgm:spPr/>
      <dgm:t>
        <a:bodyPr/>
        <a:lstStyle/>
        <a:p>
          <a:endParaRPr lang="en-US"/>
        </a:p>
      </dgm:t>
    </dgm:pt>
    <dgm:pt modelId="{206865EF-324A-450A-97B8-A5CE810BFCCC}" type="sibTrans" cxnId="{B7AE19E4-0114-47BE-B874-24BFB487644F}">
      <dgm:prSet/>
      <dgm:spPr/>
      <dgm:t>
        <a:bodyPr/>
        <a:lstStyle/>
        <a:p>
          <a:endParaRPr lang="en-US"/>
        </a:p>
      </dgm:t>
    </dgm:pt>
    <dgm:pt modelId="{3236CB43-3D35-4081-9B3B-E8AA36B68E34}">
      <dgm:prSet phldrT="[Text]"/>
      <dgm:spPr/>
      <dgm:t>
        <a:bodyPr/>
        <a:lstStyle/>
        <a:p>
          <a:r>
            <a:rPr lang="en-IE"/>
            <a:t>A.1 Employees (or equivalent)</a:t>
          </a:r>
          <a:endParaRPr lang="en-US"/>
        </a:p>
      </dgm:t>
    </dgm:pt>
    <dgm:pt modelId="{5EE0BAE9-9300-42BC-85F8-D129C961D5D7}" type="parTrans" cxnId="{F1A7AC72-6D75-4C7C-BCF0-449259B3BD0C}">
      <dgm:prSet/>
      <dgm:spPr/>
      <dgm:t>
        <a:bodyPr/>
        <a:lstStyle/>
        <a:p>
          <a:endParaRPr lang="en-US"/>
        </a:p>
      </dgm:t>
    </dgm:pt>
    <dgm:pt modelId="{EF02DE22-D559-49C3-9C5A-261CB959D6B1}" type="sibTrans" cxnId="{F1A7AC72-6D75-4C7C-BCF0-449259B3BD0C}">
      <dgm:prSet/>
      <dgm:spPr/>
      <dgm:t>
        <a:bodyPr/>
        <a:lstStyle/>
        <a:p>
          <a:endParaRPr lang="en-US"/>
        </a:p>
      </dgm:t>
    </dgm:pt>
    <dgm:pt modelId="{D5657BA8-2C69-4EB7-A710-A66A7A221EC5}">
      <dgm:prSet phldrT="[Text]"/>
      <dgm:spPr/>
      <dgm:t>
        <a:bodyPr/>
        <a:lstStyle/>
        <a:p>
          <a:r>
            <a:rPr lang="en-IE"/>
            <a:t>A.4 SME owners and natural person beneficiaries</a:t>
          </a:r>
          <a:endParaRPr lang="en-US"/>
        </a:p>
      </dgm:t>
    </dgm:pt>
    <dgm:pt modelId="{25EE5B0F-3F79-4318-AFC0-3605BBA1E04D}" type="parTrans" cxnId="{F5DAEE89-4C01-4B94-A3A0-9F079C3CE595}">
      <dgm:prSet/>
      <dgm:spPr/>
      <dgm:t>
        <a:bodyPr/>
        <a:lstStyle/>
        <a:p>
          <a:endParaRPr lang="en-US"/>
        </a:p>
      </dgm:t>
    </dgm:pt>
    <dgm:pt modelId="{49630E98-EB5D-40A8-BBBC-671E321A14CB}" type="sibTrans" cxnId="{F5DAEE89-4C01-4B94-A3A0-9F079C3CE595}">
      <dgm:prSet/>
      <dgm:spPr/>
      <dgm:t>
        <a:bodyPr/>
        <a:lstStyle/>
        <a:p>
          <a:endParaRPr lang="en-US"/>
        </a:p>
      </dgm:t>
    </dgm:pt>
    <dgm:pt modelId="{43B11580-CF25-43B6-B767-727A2AF153F6}">
      <dgm:prSet/>
      <dgm:spPr/>
      <dgm:t>
        <a:bodyPr/>
        <a:lstStyle/>
        <a:p>
          <a:r>
            <a:rPr lang="en-IE"/>
            <a:t>A.3 Seconded persons</a:t>
          </a:r>
          <a:endParaRPr lang="en-US"/>
        </a:p>
      </dgm:t>
    </dgm:pt>
    <dgm:pt modelId="{184810DD-0E66-4A31-A53F-C32B5CBA89A0}" type="parTrans" cxnId="{7A4AC775-06E3-4130-A38F-AA394C3C7DEF}">
      <dgm:prSet/>
      <dgm:spPr/>
      <dgm:t>
        <a:bodyPr/>
        <a:lstStyle/>
        <a:p>
          <a:endParaRPr lang="en-US"/>
        </a:p>
      </dgm:t>
    </dgm:pt>
    <dgm:pt modelId="{2C1968D8-8E72-4B9F-8D3F-3F97B6864FAF}" type="sibTrans" cxnId="{7A4AC775-06E3-4130-A38F-AA394C3C7DEF}">
      <dgm:prSet/>
      <dgm:spPr/>
      <dgm:t>
        <a:bodyPr/>
        <a:lstStyle/>
        <a:p>
          <a:endParaRPr lang="en-US"/>
        </a:p>
      </dgm:t>
    </dgm:pt>
    <dgm:pt modelId="{6A54D40E-78E5-45A5-B232-9434C7AE68CF}">
      <dgm:prSet/>
      <dgm:spPr/>
      <dgm:t>
        <a:bodyPr/>
        <a:lstStyle/>
        <a:p>
          <a:r>
            <a:rPr lang="en-IE"/>
            <a:t>A. 2 Natural persons with direct contract</a:t>
          </a:r>
          <a:endParaRPr lang="en-US"/>
        </a:p>
      </dgm:t>
    </dgm:pt>
    <dgm:pt modelId="{D429A36C-994C-4B70-A114-98CB66AC5BD8}" type="sibTrans" cxnId="{868F96D3-67EB-4644-B082-BD9D106BDE12}">
      <dgm:prSet/>
      <dgm:spPr/>
      <dgm:t>
        <a:bodyPr/>
        <a:lstStyle/>
        <a:p>
          <a:endParaRPr lang="en-US"/>
        </a:p>
      </dgm:t>
    </dgm:pt>
    <dgm:pt modelId="{11E070D6-6A27-4936-9AF2-FA26EB8F4D22}" type="parTrans" cxnId="{868F96D3-67EB-4644-B082-BD9D106BDE12}">
      <dgm:prSet/>
      <dgm:spPr/>
      <dgm:t>
        <a:bodyPr/>
        <a:lstStyle/>
        <a:p>
          <a:endParaRPr lang="en-US"/>
        </a:p>
      </dgm:t>
    </dgm:pt>
    <dgm:pt modelId="{0E1E5FCB-6B73-4DC7-A818-0B949FA7A4A1}" type="pres">
      <dgm:prSet presAssocID="{7F7F3969-ADF9-4EDE-A767-C5C54462B31D}" presName="theList" presStyleCnt="0">
        <dgm:presLayoutVars>
          <dgm:dir/>
          <dgm:animLvl val="lvl"/>
          <dgm:resizeHandles val="exact"/>
        </dgm:presLayoutVars>
      </dgm:prSet>
      <dgm:spPr/>
    </dgm:pt>
    <dgm:pt modelId="{2A94D6FE-5C7C-4DE1-9974-9EEDE8C097CC}" type="pres">
      <dgm:prSet presAssocID="{933E5AFC-5670-41A5-A58B-91C4922E728E}" presName="compNode" presStyleCnt="0"/>
      <dgm:spPr/>
    </dgm:pt>
    <dgm:pt modelId="{29D5C024-48D4-4431-81F3-CB509BF738AD}" type="pres">
      <dgm:prSet presAssocID="{933E5AFC-5670-41A5-A58B-91C4922E728E}" presName="aNode" presStyleLbl="bgShp" presStyleIdx="0" presStyleCnt="1" custLinFactNeighborX="-225"/>
      <dgm:spPr/>
    </dgm:pt>
    <dgm:pt modelId="{79F4C966-E787-43D7-955B-FD66764111EB}" type="pres">
      <dgm:prSet presAssocID="{933E5AFC-5670-41A5-A58B-91C4922E728E}" presName="textNode" presStyleLbl="bgShp" presStyleIdx="0" presStyleCnt="1"/>
      <dgm:spPr/>
    </dgm:pt>
    <dgm:pt modelId="{D5D219B5-0617-4723-B7B3-BC649304776A}" type="pres">
      <dgm:prSet presAssocID="{933E5AFC-5670-41A5-A58B-91C4922E728E}" presName="compChildNode" presStyleCnt="0"/>
      <dgm:spPr/>
    </dgm:pt>
    <dgm:pt modelId="{F5A5D968-F690-4BFC-945F-09DF484C0AF5}" type="pres">
      <dgm:prSet presAssocID="{933E5AFC-5670-41A5-A58B-91C4922E728E}" presName="theInnerList" presStyleCnt="0"/>
      <dgm:spPr/>
    </dgm:pt>
    <dgm:pt modelId="{A6F22880-3CA5-42B6-8F32-F1EE9212347E}" type="pres">
      <dgm:prSet presAssocID="{3236CB43-3D35-4081-9B3B-E8AA36B68E34}" presName="childNode" presStyleLbl="node1" presStyleIdx="0" presStyleCnt="4" custScaleX="93127" custScaleY="30081" custLinFactY="-8030" custLinFactNeighborX="-281" custLinFactNeighborY="-100000">
        <dgm:presLayoutVars>
          <dgm:bulletEnabled val="1"/>
        </dgm:presLayoutVars>
      </dgm:prSet>
      <dgm:spPr/>
    </dgm:pt>
    <dgm:pt modelId="{1330345B-7CBE-4314-A6F7-3A7C7DA744BE}" type="pres">
      <dgm:prSet presAssocID="{3236CB43-3D35-4081-9B3B-E8AA36B68E34}" presName="aSpace2" presStyleCnt="0"/>
      <dgm:spPr/>
    </dgm:pt>
    <dgm:pt modelId="{C359A590-AB82-4D1E-98F6-7D64EDD9CCE9}" type="pres">
      <dgm:prSet presAssocID="{6A54D40E-78E5-45A5-B232-9434C7AE68CF}" presName="childNode" presStyleLbl="node1" presStyleIdx="1" presStyleCnt="4" custScaleX="94250" custScaleY="39752" custLinFactY="-7258" custLinFactNeighborX="-282" custLinFactNeighborY="-100000">
        <dgm:presLayoutVars>
          <dgm:bulletEnabled val="1"/>
        </dgm:presLayoutVars>
      </dgm:prSet>
      <dgm:spPr/>
    </dgm:pt>
    <dgm:pt modelId="{C4DE9F14-B936-4957-8695-F66F2F0515C4}" type="pres">
      <dgm:prSet presAssocID="{6A54D40E-78E5-45A5-B232-9434C7AE68CF}" presName="aSpace2" presStyleCnt="0"/>
      <dgm:spPr/>
    </dgm:pt>
    <dgm:pt modelId="{446A745E-13A1-4984-A4AD-9097742EAE4F}" type="pres">
      <dgm:prSet presAssocID="{43B11580-CF25-43B6-B767-727A2AF153F6}" presName="childNode" presStyleLbl="node1" presStyleIdx="2" presStyleCnt="4" custScaleX="95374" custScaleY="38058" custLinFactY="-7719" custLinFactNeighborX="843" custLinFactNeighborY="-100000">
        <dgm:presLayoutVars>
          <dgm:bulletEnabled val="1"/>
        </dgm:presLayoutVars>
      </dgm:prSet>
      <dgm:spPr/>
    </dgm:pt>
    <dgm:pt modelId="{D19B2343-F1ED-4FBD-866B-0D91A7CFE9C7}" type="pres">
      <dgm:prSet presAssocID="{43B11580-CF25-43B6-B767-727A2AF153F6}" presName="aSpace2" presStyleCnt="0"/>
      <dgm:spPr/>
    </dgm:pt>
    <dgm:pt modelId="{47566AC1-9540-4236-80B2-47833B4CC3A4}" type="pres">
      <dgm:prSet presAssocID="{D5657BA8-2C69-4EB7-A710-A66A7A221EC5}" presName="childNode" presStyleLbl="node1" presStyleIdx="3" presStyleCnt="4" custScaleX="96499" custScaleY="96894" custLinFactY="-15227" custLinFactNeighborX="1124" custLinFactNeighborY="-100000">
        <dgm:presLayoutVars>
          <dgm:bulletEnabled val="1"/>
        </dgm:presLayoutVars>
      </dgm:prSet>
      <dgm:spPr/>
    </dgm:pt>
  </dgm:ptLst>
  <dgm:cxnLst>
    <dgm:cxn modelId="{9970F225-A02B-4202-8C65-D66A4BAC84F9}" type="presOf" srcId="{3236CB43-3D35-4081-9B3B-E8AA36B68E34}" destId="{A6F22880-3CA5-42B6-8F32-F1EE9212347E}" srcOrd="0" destOrd="0" presId="urn:microsoft.com/office/officeart/2005/8/layout/lProcess2"/>
    <dgm:cxn modelId="{72668045-90FB-4DFA-BA38-452EB2887B21}" type="presOf" srcId="{D5657BA8-2C69-4EB7-A710-A66A7A221EC5}" destId="{47566AC1-9540-4236-80B2-47833B4CC3A4}" srcOrd="0" destOrd="0" presId="urn:microsoft.com/office/officeart/2005/8/layout/lProcess2"/>
    <dgm:cxn modelId="{2422A06E-471B-4586-B112-EEBEFECF0546}" type="presOf" srcId="{6A54D40E-78E5-45A5-B232-9434C7AE68CF}" destId="{C359A590-AB82-4D1E-98F6-7D64EDD9CCE9}" srcOrd="0" destOrd="0" presId="urn:microsoft.com/office/officeart/2005/8/layout/lProcess2"/>
    <dgm:cxn modelId="{F1A7AC72-6D75-4C7C-BCF0-449259B3BD0C}" srcId="{933E5AFC-5670-41A5-A58B-91C4922E728E}" destId="{3236CB43-3D35-4081-9B3B-E8AA36B68E34}" srcOrd="0" destOrd="0" parTransId="{5EE0BAE9-9300-42BC-85F8-D129C961D5D7}" sibTransId="{EF02DE22-D559-49C3-9C5A-261CB959D6B1}"/>
    <dgm:cxn modelId="{7A4AC775-06E3-4130-A38F-AA394C3C7DEF}" srcId="{933E5AFC-5670-41A5-A58B-91C4922E728E}" destId="{43B11580-CF25-43B6-B767-727A2AF153F6}" srcOrd="2" destOrd="0" parTransId="{184810DD-0E66-4A31-A53F-C32B5CBA89A0}" sibTransId="{2C1968D8-8E72-4B9F-8D3F-3F97B6864FAF}"/>
    <dgm:cxn modelId="{F5DAEE89-4C01-4B94-A3A0-9F079C3CE595}" srcId="{933E5AFC-5670-41A5-A58B-91C4922E728E}" destId="{D5657BA8-2C69-4EB7-A710-A66A7A221EC5}" srcOrd="3" destOrd="0" parTransId="{25EE5B0F-3F79-4318-AFC0-3605BBA1E04D}" sibTransId="{49630E98-EB5D-40A8-BBBC-671E321A14CB}"/>
    <dgm:cxn modelId="{D4552098-7C0B-43B2-ADFF-7E142E9B400C}" type="presOf" srcId="{933E5AFC-5670-41A5-A58B-91C4922E728E}" destId="{29D5C024-48D4-4431-81F3-CB509BF738AD}" srcOrd="0" destOrd="0" presId="urn:microsoft.com/office/officeart/2005/8/layout/lProcess2"/>
    <dgm:cxn modelId="{1F90559C-F9AC-4FD4-83FA-066CC782189E}" type="presOf" srcId="{7F7F3969-ADF9-4EDE-A767-C5C54462B31D}" destId="{0E1E5FCB-6B73-4DC7-A818-0B949FA7A4A1}" srcOrd="0" destOrd="0" presId="urn:microsoft.com/office/officeart/2005/8/layout/lProcess2"/>
    <dgm:cxn modelId="{100F969C-A57F-4C3C-BC10-2E10BE524E90}" type="presOf" srcId="{43B11580-CF25-43B6-B767-727A2AF153F6}" destId="{446A745E-13A1-4984-A4AD-9097742EAE4F}" srcOrd="0" destOrd="0" presId="urn:microsoft.com/office/officeart/2005/8/layout/lProcess2"/>
    <dgm:cxn modelId="{B5CE5EAB-A538-47DD-A2A2-CFE30D49573D}" type="presOf" srcId="{933E5AFC-5670-41A5-A58B-91C4922E728E}" destId="{79F4C966-E787-43D7-955B-FD66764111EB}" srcOrd="1" destOrd="0" presId="urn:microsoft.com/office/officeart/2005/8/layout/lProcess2"/>
    <dgm:cxn modelId="{868F96D3-67EB-4644-B082-BD9D106BDE12}" srcId="{933E5AFC-5670-41A5-A58B-91C4922E728E}" destId="{6A54D40E-78E5-45A5-B232-9434C7AE68CF}" srcOrd="1" destOrd="0" parTransId="{11E070D6-6A27-4936-9AF2-FA26EB8F4D22}" sibTransId="{D429A36C-994C-4B70-A114-98CB66AC5BD8}"/>
    <dgm:cxn modelId="{B7AE19E4-0114-47BE-B874-24BFB487644F}" srcId="{7F7F3969-ADF9-4EDE-A767-C5C54462B31D}" destId="{933E5AFC-5670-41A5-A58B-91C4922E728E}" srcOrd="0" destOrd="0" parTransId="{6DF35FC9-C20F-4A79-9846-3B9DF4428154}" sibTransId="{206865EF-324A-450A-97B8-A5CE810BFCCC}"/>
    <dgm:cxn modelId="{24664825-2897-4F3F-8B16-43A222B47865}" type="presParOf" srcId="{0E1E5FCB-6B73-4DC7-A818-0B949FA7A4A1}" destId="{2A94D6FE-5C7C-4DE1-9974-9EEDE8C097CC}" srcOrd="0" destOrd="0" presId="urn:microsoft.com/office/officeart/2005/8/layout/lProcess2"/>
    <dgm:cxn modelId="{32D7B580-B158-49F0-AD0D-A2F468D707E9}" type="presParOf" srcId="{2A94D6FE-5C7C-4DE1-9974-9EEDE8C097CC}" destId="{29D5C024-48D4-4431-81F3-CB509BF738AD}" srcOrd="0" destOrd="0" presId="urn:microsoft.com/office/officeart/2005/8/layout/lProcess2"/>
    <dgm:cxn modelId="{4BC8BFB3-EFA0-4818-A162-820353B93B84}" type="presParOf" srcId="{2A94D6FE-5C7C-4DE1-9974-9EEDE8C097CC}" destId="{79F4C966-E787-43D7-955B-FD66764111EB}" srcOrd="1" destOrd="0" presId="urn:microsoft.com/office/officeart/2005/8/layout/lProcess2"/>
    <dgm:cxn modelId="{8E1E38DF-2A9C-4FDF-BCE7-A16CF3F23D31}" type="presParOf" srcId="{2A94D6FE-5C7C-4DE1-9974-9EEDE8C097CC}" destId="{D5D219B5-0617-4723-B7B3-BC649304776A}" srcOrd="2" destOrd="0" presId="urn:microsoft.com/office/officeart/2005/8/layout/lProcess2"/>
    <dgm:cxn modelId="{6DF631BB-2AF1-4780-B342-D02ACE77955F}" type="presParOf" srcId="{D5D219B5-0617-4723-B7B3-BC649304776A}" destId="{F5A5D968-F690-4BFC-945F-09DF484C0AF5}" srcOrd="0" destOrd="0" presId="urn:microsoft.com/office/officeart/2005/8/layout/lProcess2"/>
    <dgm:cxn modelId="{585C1BB6-C447-4FE6-A471-7BF8F5D8AD87}" type="presParOf" srcId="{F5A5D968-F690-4BFC-945F-09DF484C0AF5}" destId="{A6F22880-3CA5-42B6-8F32-F1EE9212347E}" srcOrd="0" destOrd="0" presId="urn:microsoft.com/office/officeart/2005/8/layout/lProcess2"/>
    <dgm:cxn modelId="{15B49F51-4225-4730-A978-376EC6132555}" type="presParOf" srcId="{F5A5D968-F690-4BFC-945F-09DF484C0AF5}" destId="{1330345B-7CBE-4314-A6F7-3A7C7DA744BE}" srcOrd="1" destOrd="0" presId="urn:microsoft.com/office/officeart/2005/8/layout/lProcess2"/>
    <dgm:cxn modelId="{111949C6-24AC-4131-8C17-6EFF320CCBC3}" type="presParOf" srcId="{F5A5D968-F690-4BFC-945F-09DF484C0AF5}" destId="{C359A590-AB82-4D1E-98F6-7D64EDD9CCE9}" srcOrd="2" destOrd="0" presId="urn:microsoft.com/office/officeart/2005/8/layout/lProcess2"/>
    <dgm:cxn modelId="{69962E28-0BE1-489A-822E-EC4DF7DAFF47}" type="presParOf" srcId="{F5A5D968-F690-4BFC-945F-09DF484C0AF5}" destId="{C4DE9F14-B936-4957-8695-F66F2F0515C4}" srcOrd="3" destOrd="0" presId="urn:microsoft.com/office/officeart/2005/8/layout/lProcess2"/>
    <dgm:cxn modelId="{542EDB32-594A-40CA-8086-058394538CA4}" type="presParOf" srcId="{F5A5D968-F690-4BFC-945F-09DF484C0AF5}" destId="{446A745E-13A1-4984-A4AD-9097742EAE4F}" srcOrd="4" destOrd="0" presId="urn:microsoft.com/office/officeart/2005/8/layout/lProcess2"/>
    <dgm:cxn modelId="{25062F2A-09A7-4A5A-8A05-46F7DD9B10C0}" type="presParOf" srcId="{F5A5D968-F690-4BFC-945F-09DF484C0AF5}" destId="{D19B2343-F1ED-4FBD-866B-0D91A7CFE9C7}" srcOrd="5" destOrd="0" presId="urn:microsoft.com/office/officeart/2005/8/layout/lProcess2"/>
    <dgm:cxn modelId="{958AD51B-80FA-4C53-A8BE-CCEC8EBD8E30}" type="presParOf" srcId="{F5A5D968-F690-4BFC-945F-09DF484C0AF5}" destId="{47566AC1-9540-4236-80B2-47833B4CC3A4}" srcOrd="6" destOrd="0" presId="urn:microsoft.com/office/officeart/2005/8/layout/lProcess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F7F3969-ADF9-4EDE-A767-C5C54462B31D}" type="doc">
      <dgm:prSet loTypeId="urn:microsoft.com/office/officeart/2005/8/layout/lProcess2" loCatId="relationship" qsTypeId="urn:microsoft.com/office/officeart/2005/8/quickstyle/simple1" qsCatId="simple" csTypeId="urn:microsoft.com/office/officeart/2005/8/colors/accent0_3" csCatId="mainScheme" phldr="1"/>
      <dgm:spPr/>
      <dgm:t>
        <a:bodyPr/>
        <a:lstStyle/>
        <a:p>
          <a:endParaRPr lang="en-US"/>
        </a:p>
      </dgm:t>
    </dgm:pt>
    <dgm:pt modelId="{933E5AFC-5670-41A5-A58B-91C4922E728E}">
      <dgm:prSet phldrT="[Text]" custT="1"/>
      <dgm:spPr>
        <a:solidFill>
          <a:srgbClr val="FFC000"/>
        </a:solidFill>
      </dgm:spPr>
      <dgm:t>
        <a:bodyPr/>
        <a:lstStyle/>
        <a:p>
          <a:r>
            <a:rPr lang="en-IE" sz="2000">
              <a:solidFill>
                <a:srgbClr val="004494"/>
              </a:solidFill>
            </a:rPr>
            <a:t>HE C. Purchase costs</a:t>
          </a:r>
          <a:endParaRPr lang="en-US" sz="2000">
            <a:solidFill>
              <a:srgbClr val="004494"/>
            </a:solidFill>
          </a:endParaRPr>
        </a:p>
      </dgm:t>
    </dgm:pt>
    <dgm:pt modelId="{6DF35FC9-C20F-4A79-9846-3B9DF4428154}" type="parTrans" cxnId="{B7AE19E4-0114-47BE-B874-24BFB487644F}">
      <dgm:prSet/>
      <dgm:spPr/>
      <dgm:t>
        <a:bodyPr/>
        <a:lstStyle/>
        <a:p>
          <a:endParaRPr lang="en-US"/>
        </a:p>
      </dgm:t>
    </dgm:pt>
    <dgm:pt modelId="{206865EF-324A-450A-97B8-A5CE810BFCCC}" type="sibTrans" cxnId="{B7AE19E4-0114-47BE-B874-24BFB487644F}">
      <dgm:prSet/>
      <dgm:spPr/>
      <dgm:t>
        <a:bodyPr/>
        <a:lstStyle/>
        <a:p>
          <a:endParaRPr lang="en-US"/>
        </a:p>
      </dgm:t>
    </dgm:pt>
    <dgm:pt modelId="{3236CB43-3D35-4081-9B3B-E8AA36B68E34}">
      <dgm:prSet phldrT="[Text]"/>
      <dgm:spPr/>
      <dgm:t>
        <a:bodyPr/>
        <a:lstStyle/>
        <a:p>
          <a:pPr rtl="0"/>
          <a:r>
            <a:rPr lang="en-IE"/>
            <a:t>C.1 Travel and subsistence</a:t>
          </a:r>
          <a:r>
            <a:rPr lang="en-IE">
              <a:latin typeface="Arial"/>
            </a:rPr>
            <a:t> </a:t>
          </a:r>
          <a:r>
            <a:rPr lang="en-IE"/>
            <a:t> (column C1)</a:t>
          </a:r>
          <a:r>
            <a:rPr lang="en-IE">
              <a:latin typeface="Arial"/>
            </a:rPr>
            <a:t> </a:t>
          </a:r>
          <a:endParaRPr lang="en-US"/>
        </a:p>
      </dgm:t>
    </dgm:pt>
    <dgm:pt modelId="{5EE0BAE9-9300-42BC-85F8-D129C961D5D7}" type="parTrans" cxnId="{F1A7AC72-6D75-4C7C-BCF0-449259B3BD0C}">
      <dgm:prSet/>
      <dgm:spPr/>
      <dgm:t>
        <a:bodyPr/>
        <a:lstStyle/>
        <a:p>
          <a:endParaRPr lang="en-US"/>
        </a:p>
      </dgm:t>
    </dgm:pt>
    <dgm:pt modelId="{EF02DE22-D559-49C3-9C5A-261CB959D6B1}" type="sibTrans" cxnId="{F1A7AC72-6D75-4C7C-BCF0-449259B3BD0C}">
      <dgm:prSet/>
      <dgm:spPr/>
      <dgm:t>
        <a:bodyPr/>
        <a:lstStyle/>
        <a:p>
          <a:endParaRPr lang="en-US"/>
        </a:p>
      </dgm:t>
    </dgm:pt>
    <dgm:pt modelId="{6A54D40E-78E5-45A5-B232-9434C7AE68CF}">
      <dgm:prSet/>
      <dgm:spPr/>
      <dgm:t>
        <a:bodyPr/>
        <a:lstStyle/>
        <a:p>
          <a:pPr rtl="0"/>
          <a:r>
            <a:rPr lang="en-IE"/>
            <a:t>C.2 Equipment (column C2)</a:t>
          </a:r>
          <a:r>
            <a:rPr lang="en-IE">
              <a:latin typeface="Arial"/>
            </a:rPr>
            <a:t>  </a:t>
          </a:r>
          <a:endParaRPr lang="en-US"/>
        </a:p>
      </dgm:t>
    </dgm:pt>
    <dgm:pt modelId="{11E070D6-6A27-4936-9AF2-FA26EB8F4D22}" type="parTrans" cxnId="{868F96D3-67EB-4644-B082-BD9D106BDE12}">
      <dgm:prSet/>
      <dgm:spPr/>
      <dgm:t>
        <a:bodyPr/>
        <a:lstStyle/>
        <a:p>
          <a:endParaRPr lang="en-US"/>
        </a:p>
      </dgm:t>
    </dgm:pt>
    <dgm:pt modelId="{D429A36C-994C-4B70-A114-98CB66AC5BD8}" type="sibTrans" cxnId="{868F96D3-67EB-4644-B082-BD9D106BDE12}">
      <dgm:prSet/>
      <dgm:spPr/>
      <dgm:t>
        <a:bodyPr/>
        <a:lstStyle/>
        <a:p>
          <a:endParaRPr lang="en-US"/>
        </a:p>
      </dgm:t>
    </dgm:pt>
    <dgm:pt modelId="{43B11580-CF25-43B6-B767-727A2AF153F6}">
      <dgm:prSet/>
      <dgm:spPr/>
      <dgm:t>
        <a:bodyPr/>
        <a:lstStyle/>
        <a:p>
          <a:pPr rtl="0"/>
          <a:r>
            <a:rPr lang="en-IE"/>
            <a:t>C.3 Other goods, works and services (column C3)</a:t>
          </a:r>
          <a:r>
            <a:rPr lang="en-IE">
              <a:latin typeface="Arial"/>
            </a:rPr>
            <a:t> </a:t>
          </a:r>
          <a:endParaRPr lang="en-US"/>
        </a:p>
      </dgm:t>
    </dgm:pt>
    <dgm:pt modelId="{184810DD-0E66-4A31-A53F-C32B5CBA89A0}" type="parTrans" cxnId="{7A4AC775-06E3-4130-A38F-AA394C3C7DEF}">
      <dgm:prSet/>
      <dgm:spPr/>
      <dgm:t>
        <a:bodyPr/>
        <a:lstStyle/>
        <a:p>
          <a:endParaRPr lang="en-US"/>
        </a:p>
      </dgm:t>
    </dgm:pt>
    <dgm:pt modelId="{2C1968D8-8E72-4B9F-8D3F-3F97B6864FAF}" type="sibTrans" cxnId="{7A4AC775-06E3-4130-A38F-AA394C3C7DEF}">
      <dgm:prSet/>
      <dgm:spPr/>
      <dgm:t>
        <a:bodyPr/>
        <a:lstStyle/>
        <a:p>
          <a:endParaRPr lang="en-US"/>
        </a:p>
      </dgm:t>
    </dgm:pt>
    <dgm:pt modelId="{0E1E5FCB-6B73-4DC7-A818-0B949FA7A4A1}" type="pres">
      <dgm:prSet presAssocID="{7F7F3969-ADF9-4EDE-A767-C5C54462B31D}" presName="theList" presStyleCnt="0">
        <dgm:presLayoutVars>
          <dgm:dir/>
          <dgm:animLvl val="lvl"/>
          <dgm:resizeHandles val="exact"/>
        </dgm:presLayoutVars>
      </dgm:prSet>
      <dgm:spPr/>
    </dgm:pt>
    <dgm:pt modelId="{2A94D6FE-5C7C-4DE1-9974-9EEDE8C097CC}" type="pres">
      <dgm:prSet presAssocID="{933E5AFC-5670-41A5-A58B-91C4922E728E}" presName="compNode" presStyleCnt="0"/>
      <dgm:spPr/>
    </dgm:pt>
    <dgm:pt modelId="{29D5C024-48D4-4431-81F3-CB509BF738AD}" type="pres">
      <dgm:prSet presAssocID="{933E5AFC-5670-41A5-A58B-91C4922E728E}" presName="aNode" presStyleLbl="bgShp" presStyleIdx="0" presStyleCnt="1" custScaleY="68531" custLinFactNeighborX="-5442" custLinFactNeighborY="803"/>
      <dgm:spPr/>
    </dgm:pt>
    <dgm:pt modelId="{79F4C966-E787-43D7-955B-FD66764111EB}" type="pres">
      <dgm:prSet presAssocID="{933E5AFC-5670-41A5-A58B-91C4922E728E}" presName="textNode" presStyleLbl="bgShp" presStyleIdx="0" presStyleCnt="1"/>
      <dgm:spPr/>
    </dgm:pt>
    <dgm:pt modelId="{D5D219B5-0617-4723-B7B3-BC649304776A}" type="pres">
      <dgm:prSet presAssocID="{933E5AFC-5670-41A5-A58B-91C4922E728E}" presName="compChildNode" presStyleCnt="0"/>
      <dgm:spPr/>
    </dgm:pt>
    <dgm:pt modelId="{F5A5D968-F690-4BFC-945F-09DF484C0AF5}" type="pres">
      <dgm:prSet presAssocID="{933E5AFC-5670-41A5-A58B-91C4922E728E}" presName="theInnerList" presStyleCnt="0"/>
      <dgm:spPr/>
    </dgm:pt>
    <dgm:pt modelId="{A6F22880-3CA5-42B6-8F32-F1EE9212347E}" type="pres">
      <dgm:prSet presAssocID="{3236CB43-3D35-4081-9B3B-E8AA36B68E34}" presName="childNode" presStyleLbl="node1" presStyleIdx="0" presStyleCnt="3" custScaleY="19693" custLinFactNeighborX="-4456" custLinFactNeighborY="-10362">
        <dgm:presLayoutVars>
          <dgm:bulletEnabled val="1"/>
        </dgm:presLayoutVars>
      </dgm:prSet>
      <dgm:spPr/>
    </dgm:pt>
    <dgm:pt modelId="{1330345B-7CBE-4314-A6F7-3A7C7DA744BE}" type="pres">
      <dgm:prSet presAssocID="{3236CB43-3D35-4081-9B3B-E8AA36B68E34}" presName="aSpace2" presStyleCnt="0"/>
      <dgm:spPr/>
    </dgm:pt>
    <dgm:pt modelId="{C359A590-AB82-4D1E-98F6-7D64EDD9CCE9}" type="pres">
      <dgm:prSet presAssocID="{6A54D40E-78E5-45A5-B232-9434C7AE68CF}" presName="childNode" presStyleLbl="node1" presStyleIdx="1" presStyleCnt="3" custScaleY="18377" custLinFactY="-1204" custLinFactNeighborX="-4456" custLinFactNeighborY="-100000">
        <dgm:presLayoutVars>
          <dgm:bulletEnabled val="1"/>
        </dgm:presLayoutVars>
      </dgm:prSet>
      <dgm:spPr/>
    </dgm:pt>
    <dgm:pt modelId="{C4DE9F14-B936-4957-8695-F66F2F0515C4}" type="pres">
      <dgm:prSet presAssocID="{6A54D40E-78E5-45A5-B232-9434C7AE68CF}" presName="aSpace2" presStyleCnt="0"/>
      <dgm:spPr/>
    </dgm:pt>
    <dgm:pt modelId="{446A745E-13A1-4984-A4AD-9097742EAE4F}" type="pres">
      <dgm:prSet presAssocID="{43B11580-CF25-43B6-B767-727A2AF153F6}" presName="childNode" presStyleLbl="node1" presStyleIdx="2" presStyleCnt="3" custScaleY="21863" custLinFactY="-15721" custLinFactNeighborX="-4456" custLinFactNeighborY="-100000">
        <dgm:presLayoutVars>
          <dgm:bulletEnabled val="1"/>
        </dgm:presLayoutVars>
      </dgm:prSet>
      <dgm:spPr/>
    </dgm:pt>
  </dgm:ptLst>
  <dgm:cxnLst>
    <dgm:cxn modelId="{CE38AA00-6F5E-4931-AE65-F794AEB48B56}" type="presOf" srcId="{933E5AFC-5670-41A5-A58B-91C4922E728E}" destId="{29D5C024-48D4-4431-81F3-CB509BF738AD}" srcOrd="0" destOrd="0" presId="urn:microsoft.com/office/officeart/2005/8/layout/lProcess2"/>
    <dgm:cxn modelId="{4555A814-3F8F-4CB2-8329-E6F90EBD5F79}" type="presOf" srcId="{43B11580-CF25-43B6-B767-727A2AF153F6}" destId="{446A745E-13A1-4984-A4AD-9097742EAE4F}" srcOrd="0" destOrd="0" presId="urn:microsoft.com/office/officeart/2005/8/layout/lProcess2"/>
    <dgm:cxn modelId="{6FCD0436-3113-49F8-B7A7-22C292E2DFBF}" type="presOf" srcId="{933E5AFC-5670-41A5-A58B-91C4922E728E}" destId="{79F4C966-E787-43D7-955B-FD66764111EB}" srcOrd="1" destOrd="0" presId="urn:microsoft.com/office/officeart/2005/8/layout/lProcess2"/>
    <dgm:cxn modelId="{E52AE95E-CF28-44A9-BD6D-74E3D8B6EBBB}" type="presOf" srcId="{3236CB43-3D35-4081-9B3B-E8AA36B68E34}" destId="{A6F22880-3CA5-42B6-8F32-F1EE9212347E}" srcOrd="0" destOrd="0" presId="urn:microsoft.com/office/officeart/2005/8/layout/lProcess2"/>
    <dgm:cxn modelId="{F1A7AC72-6D75-4C7C-BCF0-449259B3BD0C}" srcId="{933E5AFC-5670-41A5-A58B-91C4922E728E}" destId="{3236CB43-3D35-4081-9B3B-E8AA36B68E34}" srcOrd="0" destOrd="0" parTransId="{5EE0BAE9-9300-42BC-85F8-D129C961D5D7}" sibTransId="{EF02DE22-D559-49C3-9C5A-261CB959D6B1}"/>
    <dgm:cxn modelId="{7A4AC775-06E3-4130-A38F-AA394C3C7DEF}" srcId="{933E5AFC-5670-41A5-A58B-91C4922E728E}" destId="{43B11580-CF25-43B6-B767-727A2AF153F6}" srcOrd="2" destOrd="0" parTransId="{184810DD-0E66-4A31-A53F-C32B5CBA89A0}" sibTransId="{2C1968D8-8E72-4B9F-8D3F-3F97B6864FAF}"/>
    <dgm:cxn modelId="{1F90559C-F9AC-4FD4-83FA-066CC782189E}" type="presOf" srcId="{7F7F3969-ADF9-4EDE-A767-C5C54462B31D}" destId="{0E1E5FCB-6B73-4DC7-A818-0B949FA7A4A1}" srcOrd="0" destOrd="0" presId="urn:microsoft.com/office/officeart/2005/8/layout/lProcess2"/>
    <dgm:cxn modelId="{694259CA-405B-4190-9B00-2B60B00DBCFB}" type="presOf" srcId="{6A54D40E-78E5-45A5-B232-9434C7AE68CF}" destId="{C359A590-AB82-4D1E-98F6-7D64EDD9CCE9}" srcOrd="0" destOrd="0" presId="urn:microsoft.com/office/officeart/2005/8/layout/lProcess2"/>
    <dgm:cxn modelId="{868F96D3-67EB-4644-B082-BD9D106BDE12}" srcId="{933E5AFC-5670-41A5-A58B-91C4922E728E}" destId="{6A54D40E-78E5-45A5-B232-9434C7AE68CF}" srcOrd="1" destOrd="0" parTransId="{11E070D6-6A27-4936-9AF2-FA26EB8F4D22}" sibTransId="{D429A36C-994C-4B70-A114-98CB66AC5BD8}"/>
    <dgm:cxn modelId="{B7AE19E4-0114-47BE-B874-24BFB487644F}" srcId="{7F7F3969-ADF9-4EDE-A767-C5C54462B31D}" destId="{933E5AFC-5670-41A5-A58B-91C4922E728E}" srcOrd="0" destOrd="0" parTransId="{6DF35FC9-C20F-4A79-9846-3B9DF4428154}" sibTransId="{206865EF-324A-450A-97B8-A5CE810BFCCC}"/>
    <dgm:cxn modelId="{C4776C6C-C76D-41A6-B941-9E61A753CBA6}" type="presParOf" srcId="{0E1E5FCB-6B73-4DC7-A818-0B949FA7A4A1}" destId="{2A94D6FE-5C7C-4DE1-9974-9EEDE8C097CC}" srcOrd="0" destOrd="0" presId="urn:microsoft.com/office/officeart/2005/8/layout/lProcess2"/>
    <dgm:cxn modelId="{A44B66E1-F937-402E-AAEB-CD92198835A8}" type="presParOf" srcId="{2A94D6FE-5C7C-4DE1-9974-9EEDE8C097CC}" destId="{29D5C024-48D4-4431-81F3-CB509BF738AD}" srcOrd="0" destOrd="0" presId="urn:microsoft.com/office/officeart/2005/8/layout/lProcess2"/>
    <dgm:cxn modelId="{92DD6766-BFC7-44F7-B80E-ABFDC646C689}" type="presParOf" srcId="{2A94D6FE-5C7C-4DE1-9974-9EEDE8C097CC}" destId="{79F4C966-E787-43D7-955B-FD66764111EB}" srcOrd="1" destOrd="0" presId="urn:microsoft.com/office/officeart/2005/8/layout/lProcess2"/>
    <dgm:cxn modelId="{3BB332C0-5FDF-4DFB-B971-3646607FD320}" type="presParOf" srcId="{2A94D6FE-5C7C-4DE1-9974-9EEDE8C097CC}" destId="{D5D219B5-0617-4723-B7B3-BC649304776A}" srcOrd="2" destOrd="0" presId="urn:microsoft.com/office/officeart/2005/8/layout/lProcess2"/>
    <dgm:cxn modelId="{085AC972-E57F-42BA-BB25-81121D9A8D43}" type="presParOf" srcId="{D5D219B5-0617-4723-B7B3-BC649304776A}" destId="{F5A5D968-F690-4BFC-945F-09DF484C0AF5}" srcOrd="0" destOrd="0" presId="urn:microsoft.com/office/officeart/2005/8/layout/lProcess2"/>
    <dgm:cxn modelId="{C886C298-774D-41E1-838C-7D6969B8C7FC}" type="presParOf" srcId="{F5A5D968-F690-4BFC-945F-09DF484C0AF5}" destId="{A6F22880-3CA5-42B6-8F32-F1EE9212347E}" srcOrd="0" destOrd="0" presId="urn:microsoft.com/office/officeart/2005/8/layout/lProcess2"/>
    <dgm:cxn modelId="{F8114184-33EC-49A8-9630-98225FBB4492}" type="presParOf" srcId="{F5A5D968-F690-4BFC-945F-09DF484C0AF5}" destId="{1330345B-7CBE-4314-A6F7-3A7C7DA744BE}" srcOrd="1" destOrd="0" presId="urn:microsoft.com/office/officeart/2005/8/layout/lProcess2"/>
    <dgm:cxn modelId="{EE770195-D80A-4604-BA41-1481BCFCFF03}" type="presParOf" srcId="{F5A5D968-F690-4BFC-945F-09DF484C0AF5}" destId="{C359A590-AB82-4D1E-98F6-7D64EDD9CCE9}" srcOrd="2" destOrd="0" presId="urn:microsoft.com/office/officeart/2005/8/layout/lProcess2"/>
    <dgm:cxn modelId="{C329A48E-8F53-40C8-A93D-C6EFCD2FC0F4}" type="presParOf" srcId="{F5A5D968-F690-4BFC-945F-09DF484C0AF5}" destId="{C4DE9F14-B936-4957-8695-F66F2F0515C4}" srcOrd="3" destOrd="0" presId="urn:microsoft.com/office/officeart/2005/8/layout/lProcess2"/>
    <dgm:cxn modelId="{A4E75BA6-061C-43EA-83E1-16AB091A04BE}" type="presParOf" srcId="{F5A5D968-F690-4BFC-945F-09DF484C0AF5}" destId="{446A745E-13A1-4984-A4AD-9097742EAE4F}" srcOrd="4" destOrd="0" presId="urn:microsoft.com/office/officeart/2005/8/layout/lProcess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F7F3969-ADF9-4EDE-A767-C5C54462B31D}" type="doc">
      <dgm:prSet loTypeId="urn:microsoft.com/office/officeart/2005/8/layout/lProcess2" loCatId="relationship" qsTypeId="urn:microsoft.com/office/officeart/2005/8/quickstyle/simple1" qsCatId="simple" csTypeId="urn:microsoft.com/office/officeart/2005/8/colors/accent0_3" csCatId="mainScheme" phldr="1"/>
      <dgm:spPr/>
      <dgm:t>
        <a:bodyPr/>
        <a:lstStyle/>
        <a:p>
          <a:endParaRPr lang="en-US"/>
        </a:p>
      </dgm:t>
    </dgm:pt>
    <dgm:pt modelId="{3236CB43-3D35-4081-9B3B-E8AA36B68E34}">
      <dgm:prSet phldrT="[Text]"/>
      <dgm:spPr/>
      <dgm:t>
        <a:bodyPr/>
        <a:lstStyle/>
        <a:p>
          <a:r>
            <a:rPr lang="en-IE"/>
            <a:t>D.1 Financial support to third parties</a:t>
          </a:r>
          <a:endParaRPr lang="en-US"/>
        </a:p>
      </dgm:t>
    </dgm:pt>
    <dgm:pt modelId="{5EE0BAE9-9300-42BC-85F8-D129C961D5D7}" type="parTrans" cxnId="{F1A7AC72-6D75-4C7C-BCF0-449259B3BD0C}">
      <dgm:prSet/>
      <dgm:spPr/>
      <dgm:t>
        <a:bodyPr/>
        <a:lstStyle/>
        <a:p>
          <a:endParaRPr lang="en-US"/>
        </a:p>
      </dgm:t>
    </dgm:pt>
    <dgm:pt modelId="{EF02DE22-D559-49C3-9C5A-261CB959D6B1}" type="sibTrans" cxnId="{F1A7AC72-6D75-4C7C-BCF0-449259B3BD0C}">
      <dgm:prSet/>
      <dgm:spPr/>
      <dgm:t>
        <a:bodyPr/>
        <a:lstStyle/>
        <a:p>
          <a:endParaRPr lang="en-US"/>
        </a:p>
      </dgm:t>
    </dgm:pt>
    <dgm:pt modelId="{D5657BA8-2C69-4EB7-A710-A66A7A221EC5}">
      <dgm:prSet phldrT="[Text]"/>
      <dgm:spPr/>
      <dgm:t>
        <a:bodyPr/>
        <a:lstStyle/>
        <a:p>
          <a:r>
            <a:rPr lang="en-IE"/>
            <a:t>D.5-D.8 Specific cost categories:</a:t>
          </a:r>
        </a:p>
        <a:p>
          <a:r>
            <a:rPr lang="en-IE"/>
            <a:t>D.5 </a:t>
          </a:r>
          <a:r>
            <a:rPr lang="en-US"/>
            <a:t>PCP/PPI procurement costs/D.6 Euratom </a:t>
          </a:r>
          <a:r>
            <a:rPr lang="en-US" err="1"/>
            <a:t>Cofund</a:t>
          </a:r>
          <a:r>
            <a:rPr lang="en-US"/>
            <a:t> staff mobility costs/ D.7 ERC additional funding/ D.8 ERC additional funding (subcontracting, FSTP and internally invoiced goods and services)</a:t>
          </a:r>
        </a:p>
        <a:p>
          <a:endParaRPr lang="en-US"/>
        </a:p>
      </dgm:t>
    </dgm:pt>
    <dgm:pt modelId="{49630E98-EB5D-40A8-BBBC-671E321A14CB}" type="sibTrans" cxnId="{F5DAEE89-4C01-4B94-A3A0-9F079C3CE595}">
      <dgm:prSet/>
      <dgm:spPr/>
      <dgm:t>
        <a:bodyPr/>
        <a:lstStyle/>
        <a:p>
          <a:endParaRPr lang="en-US"/>
        </a:p>
      </dgm:t>
    </dgm:pt>
    <dgm:pt modelId="{25EE5B0F-3F79-4318-AFC0-3605BBA1E04D}" type="parTrans" cxnId="{F5DAEE89-4C01-4B94-A3A0-9F079C3CE595}">
      <dgm:prSet/>
      <dgm:spPr/>
      <dgm:t>
        <a:bodyPr/>
        <a:lstStyle/>
        <a:p>
          <a:endParaRPr lang="en-US"/>
        </a:p>
      </dgm:t>
    </dgm:pt>
    <dgm:pt modelId="{933E5AFC-5670-41A5-A58B-91C4922E728E}">
      <dgm:prSet phldrT="[Text]" custT="1"/>
      <dgm:spPr>
        <a:solidFill>
          <a:srgbClr val="FFC000"/>
        </a:solidFill>
      </dgm:spPr>
      <dgm:t>
        <a:bodyPr/>
        <a:lstStyle/>
        <a:p>
          <a:endParaRPr lang="en-IE" sz="2800">
            <a:solidFill>
              <a:srgbClr val="004494"/>
            </a:solidFill>
          </a:endParaRPr>
        </a:p>
      </dgm:t>
    </dgm:pt>
    <dgm:pt modelId="{6DF35FC9-C20F-4A79-9846-3B9DF4428154}" type="parTrans" cxnId="{480F96B9-2BAA-448A-B471-BD43C313BFE9}">
      <dgm:prSet/>
      <dgm:spPr/>
      <dgm:t>
        <a:bodyPr/>
        <a:lstStyle/>
        <a:p>
          <a:endParaRPr lang="en-US"/>
        </a:p>
      </dgm:t>
    </dgm:pt>
    <dgm:pt modelId="{206865EF-324A-450A-97B8-A5CE810BFCCC}" type="sibTrans" cxnId="{480F96B9-2BAA-448A-B471-BD43C313BFE9}">
      <dgm:prSet/>
      <dgm:spPr/>
      <dgm:t>
        <a:bodyPr/>
        <a:lstStyle/>
        <a:p>
          <a:endParaRPr lang="en-US"/>
        </a:p>
      </dgm:t>
    </dgm:pt>
    <dgm:pt modelId="{0E1E5FCB-6B73-4DC7-A818-0B949FA7A4A1}" type="pres">
      <dgm:prSet presAssocID="{7F7F3969-ADF9-4EDE-A767-C5C54462B31D}" presName="theList" presStyleCnt="0">
        <dgm:presLayoutVars>
          <dgm:dir/>
          <dgm:animLvl val="lvl"/>
          <dgm:resizeHandles val="exact"/>
        </dgm:presLayoutVars>
      </dgm:prSet>
      <dgm:spPr/>
    </dgm:pt>
    <dgm:pt modelId="{2A94D6FE-5C7C-4DE1-9974-9EEDE8C097CC}" type="pres">
      <dgm:prSet presAssocID="{933E5AFC-5670-41A5-A58B-91C4922E728E}" presName="compNode" presStyleCnt="0"/>
      <dgm:spPr/>
    </dgm:pt>
    <dgm:pt modelId="{29D5C024-48D4-4431-81F3-CB509BF738AD}" type="pres">
      <dgm:prSet presAssocID="{933E5AFC-5670-41A5-A58B-91C4922E728E}" presName="aNode" presStyleLbl="bgShp" presStyleIdx="0" presStyleCnt="1" custLinFactNeighborX="-225"/>
      <dgm:spPr/>
    </dgm:pt>
    <dgm:pt modelId="{79F4C966-E787-43D7-955B-FD66764111EB}" type="pres">
      <dgm:prSet presAssocID="{933E5AFC-5670-41A5-A58B-91C4922E728E}" presName="textNode" presStyleLbl="bgShp" presStyleIdx="0" presStyleCnt="1"/>
      <dgm:spPr/>
    </dgm:pt>
    <dgm:pt modelId="{D5D219B5-0617-4723-B7B3-BC649304776A}" type="pres">
      <dgm:prSet presAssocID="{933E5AFC-5670-41A5-A58B-91C4922E728E}" presName="compChildNode" presStyleCnt="0"/>
      <dgm:spPr/>
    </dgm:pt>
    <dgm:pt modelId="{F5A5D968-F690-4BFC-945F-09DF484C0AF5}" type="pres">
      <dgm:prSet presAssocID="{933E5AFC-5670-41A5-A58B-91C4922E728E}" presName="theInnerList" presStyleCnt="0"/>
      <dgm:spPr/>
    </dgm:pt>
    <dgm:pt modelId="{A6F22880-3CA5-42B6-8F32-F1EE9212347E}" type="pres">
      <dgm:prSet presAssocID="{3236CB43-3D35-4081-9B3B-E8AA36B68E34}" presName="childNode" presStyleLbl="node1" presStyleIdx="0" presStyleCnt="2" custScaleX="104594" custScaleY="26560" custLinFactNeighborX="1405" custLinFactNeighborY="-91205">
        <dgm:presLayoutVars>
          <dgm:bulletEnabled val="1"/>
        </dgm:presLayoutVars>
      </dgm:prSet>
      <dgm:spPr/>
    </dgm:pt>
    <dgm:pt modelId="{1330345B-7CBE-4314-A6F7-3A7C7DA744BE}" type="pres">
      <dgm:prSet presAssocID="{3236CB43-3D35-4081-9B3B-E8AA36B68E34}" presName="aSpace2" presStyleCnt="0"/>
      <dgm:spPr/>
    </dgm:pt>
    <dgm:pt modelId="{47566AC1-9540-4236-80B2-47833B4CC3A4}" type="pres">
      <dgm:prSet presAssocID="{D5657BA8-2C69-4EB7-A710-A66A7A221EC5}" presName="childNode" presStyleLbl="node1" presStyleIdx="1" presStyleCnt="2" custScaleX="107585" custScaleY="90655" custLinFactNeighborX="190" custLinFactNeighborY="-40578">
        <dgm:presLayoutVars>
          <dgm:bulletEnabled val="1"/>
        </dgm:presLayoutVars>
      </dgm:prSet>
      <dgm:spPr/>
    </dgm:pt>
  </dgm:ptLst>
  <dgm:cxnLst>
    <dgm:cxn modelId="{6C293614-70DB-44A4-B215-E7CF74E4BFA6}" type="presOf" srcId="{933E5AFC-5670-41A5-A58B-91C4922E728E}" destId="{79F4C966-E787-43D7-955B-FD66764111EB}" srcOrd="1" destOrd="0" presId="urn:microsoft.com/office/officeart/2005/8/layout/lProcess2"/>
    <dgm:cxn modelId="{F1A7AC72-6D75-4C7C-BCF0-449259B3BD0C}" srcId="{933E5AFC-5670-41A5-A58B-91C4922E728E}" destId="{3236CB43-3D35-4081-9B3B-E8AA36B68E34}" srcOrd="0" destOrd="0" parTransId="{5EE0BAE9-9300-42BC-85F8-D129C961D5D7}" sibTransId="{EF02DE22-D559-49C3-9C5A-261CB959D6B1}"/>
    <dgm:cxn modelId="{2A26567D-4E98-4A90-851B-54A86F36992F}" type="presOf" srcId="{D5657BA8-2C69-4EB7-A710-A66A7A221EC5}" destId="{47566AC1-9540-4236-80B2-47833B4CC3A4}" srcOrd="0" destOrd="0" presId="urn:microsoft.com/office/officeart/2005/8/layout/lProcess2"/>
    <dgm:cxn modelId="{EEFF9D85-7736-403A-9056-BD24A08AD373}" type="presOf" srcId="{3236CB43-3D35-4081-9B3B-E8AA36B68E34}" destId="{A6F22880-3CA5-42B6-8F32-F1EE9212347E}" srcOrd="0" destOrd="0" presId="urn:microsoft.com/office/officeart/2005/8/layout/lProcess2"/>
    <dgm:cxn modelId="{F5DAEE89-4C01-4B94-A3A0-9F079C3CE595}" srcId="{933E5AFC-5670-41A5-A58B-91C4922E728E}" destId="{D5657BA8-2C69-4EB7-A710-A66A7A221EC5}" srcOrd="1" destOrd="0" parTransId="{25EE5B0F-3F79-4318-AFC0-3605BBA1E04D}" sibTransId="{49630E98-EB5D-40A8-BBBC-671E321A14CB}"/>
    <dgm:cxn modelId="{1F90559C-F9AC-4FD4-83FA-066CC782189E}" type="presOf" srcId="{7F7F3969-ADF9-4EDE-A767-C5C54462B31D}" destId="{0E1E5FCB-6B73-4DC7-A818-0B949FA7A4A1}" srcOrd="0" destOrd="0" presId="urn:microsoft.com/office/officeart/2005/8/layout/lProcess2"/>
    <dgm:cxn modelId="{480F96B9-2BAA-448A-B471-BD43C313BFE9}" srcId="{7F7F3969-ADF9-4EDE-A767-C5C54462B31D}" destId="{933E5AFC-5670-41A5-A58B-91C4922E728E}" srcOrd="0" destOrd="0" parTransId="{6DF35FC9-C20F-4A79-9846-3B9DF4428154}" sibTransId="{206865EF-324A-450A-97B8-A5CE810BFCCC}"/>
    <dgm:cxn modelId="{DB2BC8E5-CD6F-434B-9602-C5D3524A89E8}" type="presOf" srcId="{933E5AFC-5670-41A5-A58B-91C4922E728E}" destId="{29D5C024-48D4-4431-81F3-CB509BF738AD}" srcOrd="0" destOrd="0" presId="urn:microsoft.com/office/officeart/2005/8/layout/lProcess2"/>
    <dgm:cxn modelId="{B41D6AC4-9ADB-4B50-8037-D5E43F2C9742}" type="presParOf" srcId="{0E1E5FCB-6B73-4DC7-A818-0B949FA7A4A1}" destId="{2A94D6FE-5C7C-4DE1-9974-9EEDE8C097CC}" srcOrd="0" destOrd="0" presId="urn:microsoft.com/office/officeart/2005/8/layout/lProcess2"/>
    <dgm:cxn modelId="{44D998CE-13D5-4687-B7C8-61BC95D849FE}" type="presParOf" srcId="{2A94D6FE-5C7C-4DE1-9974-9EEDE8C097CC}" destId="{29D5C024-48D4-4431-81F3-CB509BF738AD}" srcOrd="0" destOrd="0" presId="urn:microsoft.com/office/officeart/2005/8/layout/lProcess2"/>
    <dgm:cxn modelId="{EFDB33AB-EF87-4216-BFA7-3C5A7BA7B1F5}" type="presParOf" srcId="{2A94D6FE-5C7C-4DE1-9974-9EEDE8C097CC}" destId="{79F4C966-E787-43D7-955B-FD66764111EB}" srcOrd="1" destOrd="0" presId="urn:microsoft.com/office/officeart/2005/8/layout/lProcess2"/>
    <dgm:cxn modelId="{5EE41B0F-A94A-4452-B692-1A5CADDEA0F3}" type="presParOf" srcId="{2A94D6FE-5C7C-4DE1-9974-9EEDE8C097CC}" destId="{D5D219B5-0617-4723-B7B3-BC649304776A}" srcOrd="2" destOrd="0" presId="urn:microsoft.com/office/officeart/2005/8/layout/lProcess2"/>
    <dgm:cxn modelId="{91250A1D-E379-4615-88DA-362152AF9D96}" type="presParOf" srcId="{D5D219B5-0617-4723-B7B3-BC649304776A}" destId="{F5A5D968-F690-4BFC-945F-09DF484C0AF5}" srcOrd="0" destOrd="0" presId="urn:microsoft.com/office/officeart/2005/8/layout/lProcess2"/>
    <dgm:cxn modelId="{B4CA3081-13EE-4F1C-9FCF-96428DF668F8}" type="presParOf" srcId="{F5A5D968-F690-4BFC-945F-09DF484C0AF5}" destId="{A6F22880-3CA5-42B6-8F32-F1EE9212347E}" srcOrd="0" destOrd="0" presId="urn:microsoft.com/office/officeart/2005/8/layout/lProcess2"/>
    <dgm:cxn modelId="{A20A16E7-8853-47F1-B176-7762B7896781}" type="presParOf" srcId="{F5A5D968-F690-4BFC-945F-09DF484C0AF5}" destId="{1330345B-7CBE-4314-A6F7-3A7C7DA744BE}" srcOrd="1" destOrd="0" presId="urn:microsoft.com/office/officeart/2005/8/layout/lProcess2"/>
    <dgm:cxn modelId="{A4A41C17-5B81-4506-990B-06F606008BAF}" type="presParOf" srcId="{F5A5D968-F690-4BFC-945F-09DF484C0AF5}" destId="{47566AC1-9540-4236-80B2-47833B4CC3A4}" srcOrd="2"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C127C7C-774A-4038-B617-9437E2EA56A5}" type="doc">
      <dgm:prSet loTypeId="urn:microsoft.com/office/officeart/2005/8/layout/hList6" loCatId="list" qsTypeId="urn:microsoft.com/office/officeart/2005/8/quickstyle/simple5" qsCatId="simple" csTypeId="urn:microsoft.com/office/officeart/2005/8/colors/accent0_3" csCatId="mainScheme" phldr="1"/>
      <dgm:spPr/>
      <dgm:t>
        <a:bodyPr/>
        <a:lstStyle/>
        <a:p>
          <a:endParaRPr lang="en-IE"/>
        </a:p>
      </dgm:t>
    </dgm:pt>
    <dgm:pt modelId="{E192D04F-9DFF-4E3E-8D7C-4FA2A15BE0C5}">
      <dgm:prSet phldrT="[Text]"/>
      <dgm:spPr>
        <a:gradFill rotWithShape="0">
          <a:gsLst>
            <a:gs pos="0">
              <a:srgbClr val="FFC000"/>
            </a:gs>
            <a:gs pos="0">
              <a:srgbClr val="1F5C95"/>
            </a:gs>
            <a:gs pos="10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gradFill>
      </dgm:spPr>
      <dgm:t>
        <a:bodyPr/>
        <a:lstStyle/>
        <a:p>
          <a:pPr>
            <a:buNone/>
          </a:pPr>
          <a:r>
            <a:rPr lang="en-GB" b="1">
              <a:latin typeface="Arial"/>
              <a:cs typeface="Arial"/>
            </a:rPr>
            <a:t>Subcontracting - GA art.</a:t>
          </a:r>
          <a:r>
            <a:rPr lang="en-GB" b="1">
              <a:latin typeface="Arial"/>
            </a:rPr>
            <a:t>9.3</a:t>
          </a:r>
          <a:endParaRPr lang="en-IE"/>
        </a:p>
      </dgm:t>
    </dgm:pt>
    <dgm:pt modelId="{D7FAD35E-8C8D-4433-ADA1-5DD3DBA4FC0B}" type="parTrans" cxnId="{2D7E2C75-3DF1-4F66-AF3D-071C9AF783F2}">
      <dgm:prSet/>
      <dgm:spPr/>
      <dgm:t>
        <a:bodyPr/>
        <a:lstStyle/>
        <a:p>
          <a:endParaRPr lang="en-IE"/>
        </a:p>
      </dgm:t>
    </dgm:pt>
    <dgm:pt modelId="{D6781E5B-36B5-4456-B304-C5C67FBA10D7}" type="sibTrans" cxnId="{2D7E2C75-3DF1-4F66-AF3D-071C9AF783F2}">
      <dgm:prSet/>
      <dgm:spPr/>
      <dgm:t>
        <a:bodyPr/>
        <a:lstStyle/>
        <a:p>
          <a:endParaRPr lang="en-IE"/>
        </a:p>
      </dgm:t>
    </dgm:pt>
    <dgm:pt modelId="{943AB5EB-136A-4F25-9ECB-E0B31AA7CF28}">
      <dgm:prSet phldrT="[Text]"/>
      <dgm:spPr>
        <a:ln>
          <a:solidFill>
            <a:srgbClr val="A8D1D6">
              <a:alpha val="90000"/>
            </a:srgbClr>
          </a:solidFill>
        </a:ln>
      </dgm:spPr>
      <dgm:t>
        <a:bodyPr/>
        <a:lstStyle/>
        <a:p>
          <a:pPr rtl="0">
            <a:buFont typeface="Wingdings" panose="05000000000000000000" pitchFamily="2" charset="2"/>
            <a:buChar char="§"/>
          </a:pPr>
          <a:r>
            <a:rPr lang="en-GB">
              <a:latin typeface="Arial"/>
              <a:cs typeface="Arial"/>
            </a:rPr>
            <a:t> can be used to implement certain action tasks described in Annex 1 </a:t>
          </a:r>
          <a:endParaRPr lang="en-IE"/>
        </a:p>
      </dgm:t>
    </dgm:pt>
    <dgm:pt modelId="{44FC3623-D35A-4195-8AE9-B79E0C82C908}" type="parTrans" cxnId="{0219E2B3-422B-43C4-8FF5-BD61057FBCAE}">
      <dgm:prSet/>
      <dgm:spPr/>
      <dgm:t>
        <a:bodyPr/>
        <a:lstStyle/>
        <a:p>
          <a:endParaRPr lang="en-IE"/>
        </a:p>
      </dgm:t>
    </dgm:pt>
    <dgm:pt modelId="{E080AC3B-5E08-4668-A51A-80858B5C82EC}" type="sibTrans" cxnId="{0219E2B3-422B-43C4-8FF5-BD61057FBCAE}">
      <dgm:prSet/>
      <dgm:spPr/>
      <dgm:t>
        <a:bodyPr/>
        <a:lstStyle/>
        <a:p>
          <a:endParaRPr lang="en-IE"/>
        </a:p>
      </dgm:t>
    </dgm:pt>
    <dgm:pt modelId="{6ADBA7C4-6F1F-4970-9E5F-334AF0993C9D}">
      <dgm:prSet phldrT="[Text]"/>
      <dgm:spPr/>
      <dgm:t>
        <a:bodyPr/>
        <a:lstStyle/>
        <a:p>
          <a:pPr rtl="0">
            <a:buFont typeface="Arial" panose="020B0604020202020204" pitchFamily="34" charset="0"/>
            <a:buNone/>
          </a:pPr>
          <a:r>
            <a:rPr lang="en-GB" b="1">
              <a:latin typeface="Arial"/>
              <a:cs typeface="Arial"/>
            </a:rPr>
            <a:t>Contracting </a:t>
          </a:r>
          <a:endParaRPr lang="en-GB" b="1"/>
        </a:p>
      </dgm:t>
    </dgm:pt>
    <dgm:pt modelId="{F393E7CD-6568-4CFC-B1BE-04D1588091D5}" type="parTrans" cxnId="{F643F728-448B-4845-B0D2-DC4BD0F4EABC}">
      <dgm:prSet/>
      <dgm:spPr/>
      <dgm:t>
        <a:bodyPr/>
        <a:lstStyle/>
        <a:p>
          <a:endParaRPr lang="en-IE"/>
        </a:p>
      </dgm:t>
    </dgm:pt>
    <dgm:pt modelId="{5300CE45-6DE9-4B4F-BFE1-CB9EBA3E7205}" type="sibTrans" cxnId="{F643F728-448B-4845-B0D2-DC4BD0F4EABC}">
      <dgm:prSet/>
      <dgm:spPr/>
      <dgm:t>
        <a:bodyPr/>
        <a:lstStyle/>
        <a:p>
          <a:endParaRPr lang="en-IE"/>
        </a:p>
      </dgm:t>
    </dgm:pt>
    <dgm:pt modelId="{6B2CB0AE-9FFF-4AFE-90FC-3F2EDD7CF426}">
      <dgm:prSet phldrT="[Text]"/>
      <dgm:spPr/>
      <dgm:t>
        <a:bodyPr/>
        <a:lstStyle/>
        <a:p>
          <a:pPr>
            <a:buFont typeface="Wingdings" panose="05000000000000000000" pitchFamily="2" charset="2"/>
            <a:buChar char="§"/>
          </a:pPr>
          <a:r>
            <a:rPr lang="en-GB">
              <a:latin typeface="Arial"/>
              <a:cs typeface="Arial"/>
            </a:rPr>
            <a:t>can be used for purchasing goods, works and services which are necessary to implement the action tasks, but not directly linked to them.</a:t>
          </a:r>
          <a:endParaRPr lang="en-IE"/>
        </a:p>
      </dgm:t>
    </dgm:pt>
    <dgm:pt modelId="{2933376E-9AE3-4447-BD39-A65E710FBCEA}" type="parTrans" cxnId="{E0D57905-879D-44B1-9B51-FC21E551ABC6}">
      <dgm:prSet/>
      <dgm:spPr/>
      <dgm:t>
        <a:bodyPr/>
        <a:lstStyle/>
        <a:p>
          <a:endParaRPr lang="en-IE"/>
        </a:p>
      </dgm:t>
    </dgm:pt>
    <dgm:pt modelId="{C0847305-0896-476D-AD37-A18F1A4AF7D0}" type="sibTrans" cxnId="{E0D57905-879D-44B1-9B51-FC21E551ABC6}">
      <dgm:prSet/>
      <dgm:spPr/>
      <dgm:t>
        <a:bodyPr/>
        <a:lstStyle/>
        <a:p>
          <a:endParaRPr lang="en-IE"/>
        </a:p>
      </dgm:t>
    </dgm:pt>
    <dgm:pt modelId="{FBB75C43-80D9-4B26-A68D-ED9420C5500C}">
      <dgm:prSet/>
      <dgm:spPr>
        <a:ln>
          <a:solidFill>
            <a:srgbClr val="A8D1D6">
              <a:alpha val="90000"/>
            </a:srgbClr>
          </a:solidFill>
        </a:ln>
      </dgm:spPr>
      <dgm:t>
        <a:bodyPr/>
        <a:lstStyle/>
        <a:p>
          <a:r>
            <a:rPr lang="en-GB">
              <a:latin typeface="Arial"/>
              <a:cs typeface="Arial"/>
            </a:rPr>
            <a:t>may cover only a limited part of the action</a:t>
          </a:r>
          <a:endParaRPr lang="en-GB">
            <a:latin typeface="Arial" panose="020B0604020202020204" pitchFamily="34" charset="0"/>
            <a:cs typeface="Arial" panose="020B0604020202020204" pitchFamily="34" charset="0"/>
          </a:endParaRPr>
        </a:p>
      </dgm:t>
    </dgm:pt>
    <dgm:pt modelId="{6A40CC42-0C18-459C-9D39-FC9EEBC201AC}" type="parTrans" cxnId="{200288E0-3444-48E9-B44A-B999C266FAC8}">
      <dgm:prSet/>
      <dgm:spPr/>
      <dgm:t>
        <a:bodyPr/>
        <a:lstStyle/>
        <a:p>
          <a:endParaRPr lang="en-IE"/>
        </a:p>
      </dgm:t>
    </dgm:pt>
    <dgm:pt modelId="{686052C6-2248-4D1F-A85B-14BF2BC5A683}" type="sibTrans" cxnId="{200288E0-3444-48E9-B44A-B999C266FAC8}">
      <dgm:prSet/>
      <dgm:spPr/>
      <dgm:t>
        <a:bodyPr/>
        <a:lstStyle/>
        <a:p>
          <a:endParaRPr lang="en-IE"/>
        </a:p>
      </dgm:t>
    </dgm:pt>
    <dgm:pt modelId="{A39973AD-FF6E-4F9C-AC9B-C0A696CEB7DF}">
      <dgm:prSet/>
      <dgm:spPr>
        <a:ln>
          <a:solidFill>
            <a:srgbClr val="A8D1D6">
              <a:alpha val="90000"/>
            </a:srgbClr>
          </a:solidFill>
        </a:ln>
      </dgm:spPr>
      <dgm:t>
        <a:bodyPr/>
        <a:lstStyle/>
        <a:p>
          <a:r>
            <a:rPr lang="en-GB">
              <a:latin typeface="Arial"/>
              <a:cs typeface="Arial"/>
            </a:rPr>
            <a:t>if applicable, the tasks to be implemented and the estimated cost for each subcontract must be set out in Annex 1</a:t>
          </a:r>
          <a:endParaRPr lang="en-GB">
            <a:latin typeface="Arial" panose="020B0604020202020204" pitchFamily="34" charset="0"/>
            <a:cs typeface="Arial" panose="020B0604020202020204" pitchFamily="34" charset="0"/>
          </a:endParaRPr>
        </a:p>
      </dgm:t>
    </dgm:pt>
    <dgm:pt modelId="{303E15E1-AE30-42D7-9CEE-656AF330CC41}" type="parTrans" cxnId="{7AFE4DB9-73F9-4D00-823F-CA58C9EE4DDB}">
      <dgm:prSet/>
      <dgm:spPr/>
      <dgm:t>
        <a:bodyPr/>
        <a:lstStyle/>
        <a:p>
          <a:endParaRPr lang="en-IE"/>
        </a:p>
      </dgm:t>
    </dgm:pt>
    <dgm:pt modelId="{B31380EE-642E-4199-9390-6B3729BB0B10}" type="sibTrans" cxnId="{7AFE4DB9-73F9-4D00-823F-CA58C9EE4DDB}">
      <dgm:prSet/>
      <dgm:spPr/>
      <dgm:t>
        <a:bodyPr/>
        <a:lstStyle/>
        <a:p>
          <a:endParaRPr lang="en-IE"/>
        </a:p>
      </dgm:t>
    </dgm:pt>
    <dgm:pt modelId="{09A91069-5A5A-4C7E-8634-DD83CC8533D4}">
      <dgm:prSet/>
      <dgm:spPr/>
      <dgm:t>
        <a:bodyPr/>
        <a:lstStyle/>
        <a:p>
          <a:r>
            <a:rPr lang="en-GB">
              <a:latin typeface="Arial"/>
              <a:cs typeface="Arial"/>
            </a:rPr>
            <a:t>if applicable, they should be set out in Annex 1</a:t>
          </a:r>
          <a:endParaRPr lang="en-IE"/>
        </a:p>
      </dgm:t>
    </dgm:pt>
    <dgm:pt modelId="{73ED93DD-8D2D-4FD3-BA4E-E99CABB70489}" type="parTrans" cxnId="{3ABC537A-C38F-41FE-A41D-4A016C6C1A5B}">
      <dgm:prSet/>
      <dgm:spPr/>
      <dgm:t>
        <a:bodyPr/>
        <a:lstStyle/>
        <a:p>
          <a:endParaRPr lang="en-IE"/>
        </a:p>
      </dgm:t>
    </dgm:pt>
    <dgm:pt modelId="{C6D5D3ED-479C-4C2A-9364-AB99156E1DAF}" type="sibTrans" cxnId="{3ABC537A-C38F-41FE-A41D-4A016C6C1A5B}">
      <dgm:prSet/>
      <dgm:spPr/>
      <dgm:t>
        <a:bodyPr/>
        <a:lstStyle/>
        <a:p>
          <a:endParaRPr lang="en-IE"/>
        </a:p>
      </dgm:t>
    </dgm:pt>
    <dgm:pt modelId="{00816FCE-9021-4EB5-BFA1-AB7D08CA0DAB}">
      <dgm:prSet/>
      <dgm:spPr>
        <a:ln>
          <a:solidFill>
            <a:srgbClr val="A8D1D6">
              <a:alpha val="90000"/>
            </a:srgbClr>
          </a:solidFill>
        </a:ln>
      </dgm:spPr>
      <dgm:t>
        <a:bodyPr/>
        <a:lstStyle/>
        <a:p>
          <a:pPr rtl="0"/>
          <a:r>
            <a:rPr lang="en-GB">
              <a:latin typeface="Arial"/>
              <a:cs typeface="Arial"/>
            </a:rPr>
            <a:t> the total estimated costs of subcontracting per beneficiary must be set out in Annex 2</a:t>
          </a:r>
          <a:endParaRPr lang="en-GB">
            <a:latin typeface="Arial" panose="020B0604020202020204" pitchFamily="34" charset="0"/>
            <a:cs typeface="Arial" panose="020B0604020202020204" pitchFamily="34" charset="0"/>
          </a:endParaRPr>
        </a:p>
      </dgm:t>
    </dgm:pt>
    <dgm:pt modelId="{3FBF5BA0-F09F-434C-B78A-8BF3B4944D95}" type="parTrans" cxnId="{DAC35DB8-80DA-427A-8176-2C121FCB2238}">
      <dgm:prSet/>
      <dgm:spPr/>
      <dgm:t>
        <a:bodyPr/>
        <a:lstStyle/>
        <a:p>
          <a:endParaRPr lang="en-IE"/>
        </a:p>
      </dgm:t>
    </dgm:pt>
    <dgm:pt modelId="{288098D8-BE93-4623-AA2C-8EE724408508}" type="sibTrans" cxnId="{DAC35DB8-80DA-427A-8176-2C121FCB2238}">
      <dgm:prSet/>
      <dgm:spPr/>
      <dgm:t>
        <a:bodyPr/>
        <a:lstStyle/>
        <a:p>
          <a:endParaRPr lang="en-IE"/>
        </a:p>
      </dgm:t>
    </dgm:pt>
    <dgm:pt modelId="{C1502E0E-FD14-4604-8F77-C03E1387A530}">
      <dgm:prSet/>
      <dgm:spPr/>
      <dgm:t>
        <a:bodyPr/>
        <a:lstStyle/>
        <a:p>
          <a:r>
            <a:rPr lang="en-GB">
              <a:latin typeface="Arial"/>
              <a:cs typeface="Arial"/>
            </a:rPr>
            <a:t>the total estimated costs for contracting should be declared in Annex 2</a:t>
          </a:r>
          <a:endParaRPr lang="en-IE"/>
        </a:p>
      </dgm:t>
    </dgm:pt>
    <dgm:pt modelId="{DF113E46-3A95-4978-9785-A4EBF0AC6E83}" type="parTrans" cxnId="{DCC73B1F-DBAF-4675-BE08-7228E213A550}">
      <dgm:prSet/>
      <dgm:spPr/>
      <dgm:t>
        <a:bodyPr/>
        <a:lstStyle/>
        <a:p>
          <a:endParaRPr lang="en-IE"/>
        </a:p>
      </dgm:t>
    </dgm:pt>
    <dgm:pt modelId="{07A201FE-9966-4EF1-9ED3-9210262FDF50}" type="sibTrans" cxnId="{DCC73B1F-DBAF-4675-BE08-7228E213A550}">
      <dgm:prSet/>
      <dgm:spPr/>
      <dgm:t>
        <a:bodyPr/>
        <a:lstStyle/>
        <a:p>
          <a:endParaRPr lang="en-IE"/>
        </a:p>
      </dgm:t>
    </dgm:pt>
    <dgm:pt modelId="{E29BC57E-F61E-4FEC-B2BB-268982F32D7E}" type="pres">
      <dgm:prSet presAssocID="{2C127C7C-774A-4038-B617-9437E2EA56A5}" presName="Name0" presStyleCnt="0">
        <dgm:presLayoutVars>
          <dgm:dir/>
          <dgm:resizeHandles val="exact"/>
        </dgm:presLayoutVars>
      </dgm:prSet>
      <dgm:spPr/>
    </dgm:pt>
    <dgm:pt modelId="{ADD8ABB3-35B9-4D7D-9C52-C84DA1265B55}" type="pres">
      <dgm:prSet presAssocID="{E192D04F-9DFF-4E3E-8D7C-4FA2A15BE0C5}" presName="node" presStyleLbl="node1" presStyleIdx="0" presStyleCnt="2" custLinFactNeighborX="-25917">
        <dgm:presLayoutVars>
          <dgm:bulletEnabled val="1"/>
        </dgm:presLayoutVars>
      </dgm:prSet>
      <dgm:spPr/>
    </dgm:pt>
    <dgm:pt modelId="{997E9133-55E2-4AD8-B8CB-2B11F27092E3}" type="pres">
      <dgm:prSet presAssocID="{D6781E5B-36B5-4456-B304-C5C67FBA10D7}" presName="sibTrans" presStyleCnt="0"/>
      <dgm:spPr/>
    </dgm:pt>
    <dgm:pt modelId="{7F4BA40E-5176-4AE9-9DA7-F01F7DE3C264}" type="pres">
      <dgm:prSet presAssocID="{6ADBA7C4-6F1F-4970-9E5F-334AF0993C9D}" presName="node" presStyleLbl="node1" presStyleIdx="1" presStyleCnt="2">
        <dgm:presLayoutVars>
          <dgm:bulletEnabled val="1"/>
        </dgm:presLayoutVars>
      </dgm:prSet>
      <dgm:spPr/>
    </dgm:pt>
  </dgm:ptLst>
  <dgm:cxnLst>
    <dgm:cxn modelId="{E0D57905-879D-44B1-9B51-FC21E551ABC6}" srcId="{6ADBA7C4-6F1F-4970-9E5F-334AF0993C9D}" destId="{6B2CB0AE-9FFF-4AFE-90FC-3F2EDD7CF426}" srcOrd="0" destOrd="0" parTransId="{2933376E-9AE3-4447-BD39-A65E710FBCEA}" sibTransId="{C0847305-0896-476D-AD37-A18F1A4AF7D0}"/>
    <dgm:cxn modelId="{DCC73B1F-DBAF-4675-BE08-7228E213A550}" srcId="{6ADBA7C4-6F1F-4970-9E5F-334AF0993C9D}" destId="{C1502E0E-FD14-4604-8F77-C03E1387A530}" srcOrd="2" destOrd="0" parTransId="{DF113E46-3A95-4978-9785-A4EBF0AC6E83}" sibTransId="{07A201FE-9966-4EF1-9ED3-9210262FDF50}"/>
    <dgm:cxn modelId="{CC7BC627-E996-4CC6-A409-E9AE727ADC52}" type="presOf" srcId="{6ADBA7C4-6F1F-4970-9E5F-334AF0993C9D}" destId="{7F4BA40E-5176-4AE9-9DA7-F01F7DE3C264}" srcOrd="0" destOrd="0" presId="urn:microsoft.com/office/officeart/2005/8/layout/hList6"/>
    <dgm:cxn modelId="{F643F728-448B-4845-B0D2-DC4BD0F4EABC}" srcId="{2C127C7C-774A-4038-B617-9437E2EA56A5}" destId="{6ADBA7C4-6F1F-4970-9E5F-334AF0993C9D}" srcOrd="1" destOrd="0" parTransId="{F393E7CD-6568-4CFC-B1BE-04D1588091D5}" sibTransId="{5300CE45-6DE9-4B4F-BFE1-CB9EBA3E7205}"/>
    <dgm:cxn modelId="{5A51A061-F192-42E6-9525-F079908E6094}" type="presOf" srcId="{A39973AD-FF6E-4F9C-AC9B-C0A696CEB7DF}" destId="{ADD8ABB3-35B9-4D7D-9C52-C84DA1265B55}" srcOrd="0" destOrd="3" presId="urn:microsoft.com/office/officeart/2005/8/layout/hList6"/>
    <dgm:cxn modelId="{21D95962-7178-47AC-99A9-2119C9FB4C90}" type="presOf" srcId="{00816FCE-9021-4EB5-BFA1-AB7D08CA0DAB}" destId="{ADD8ABB3-35B9-4D7D-9C52-C84DA1265B55}" srcOrd="0" destOrd="4" presId="urn:microsoft.com/office/officeart/2005/8/layout/hList6"/>
    <dgm:cxn modelId="{3B637473-5ED3-43E8-A799-A3AE72B09A18}" type="presOf" srcId="{E192D04F-9DFF-4E3E-8D7C-4FA2A15BE0C5}" destId="{ADD8ABB3-35B9-4D7D-9C52-C84DA1265B55}" srcOrd="0" destOrd="0" presId="urn:microsoft.com/office/officeart/2005/8/layout/hList6"/>
    <dgm:cxn modelId="{2D7E2C75-3DF1-4F66-AF3D-071C9AF783F2}" srcId="{2C127C7C-774A-4038-B617-9437E2EA56A5}" destId="{E192D04F-9DFF-4E3E-8D7C-4FA2A15BE0C5}" srcOrd="0" destOrd="0" parTransId="{D7FAD35E-8C8D-4433-ADA1-5DD3DBA4FC0B}" sibTransId="{D6781E5B-36B5-4456-B304-C5C67FBA10D7}"/>
    <dgm:cxn modelId="{3ABC537A-C38F-41FE-A41D-4A016C6C1A5B}" srcId="{6ADBA7C4-6F1F-4970-9E5F-334AF0993C9D}" destId="{09A91069-5A5A-4C7E-8634-DD83CC8533D4}" srcOrd="1" destOrd="0" parTransId="{73ED93DD-8D2D-4FD3-BA4E-E99CABB70489}" sibTransId="{C6D5D3ED-479C-4C2A-9364-AB99156E1DAF}"/>
    <dgm:cxn modelId="{FF30E285-3E63-4D83-973C-3BEC1FF79106}" type="presOf" srcId="{09A91069-5A5A-4C7E-8634-DD83CC8533D4}" destId="{7F4BA40E-5176-4AE9-9DA7-F01F7DE3C264}" srcOrd="0" destOrd="2" presId="urn:microsoft.com/office/officeart/2005/8/layout/hList6"/>
    <dgm:cxn modelId="{521DC292-2F6D-405F-9537-F2E9341ED534}" type="presOf" srcId="{6B2CB0AE-9FFF-4AFE-90FC-3F2EDD7CF426}" destId="{7F4BA40E-5176-4AE9-9DA7-F01F7DE3C264}" srcOrd="0" destOrd="1" presId="urn:microsoft.com/office/officeart/2005/8/layout/hList6"/>
    <dgm:cxn modelId="{0219E2B3-422B-43C4-8FF5-BD61057FBCAE}" srcId="{E192D04F-9DFF-4E3E-8D7C-4FA2A15BE0C5}" destId="{943AB5EB-136A-4F25-9ECB-E0B31AA7CF28}" srcOrd="0" destOrd="0" parTransId="{44FC3623-D35A-4195-8AE9-B79E0C82C908}" sibTransId="{E080AC3B-5E08-4668-A51A-80858B5C82EC}"/>
    <dgm:cxn modelId="{4B7FABB6-A24B-45F0-83C9-C61ACA03F644}" type="presOf" srcId="{943AB5EB-136A-4F25-9ECB-E0B31AA7CF28}" destId="{ADD8ABB3-35B9-4D7D-9C52-C84DA1265B55}" srcOrd="0" destOrd="1" presId="urn:microsoft.com/office/officeart/2005/8/layout/hList6"/>
    <dgm:cxn modelId="{DAC35DB8-80DA-427A-8176-2C121FCB2238}" srcId="{E192D04F-9DFF-4E3E-8D7C-4FA2A15BE0C5}" destId="{00816FCE-9021-4EB5-BFA1-AB7D08CA0DAB}" srcOrd="3" destOrd="0" parTransId="{3FBF5BA0-F09F-434C-B78A-8BF3B4944D95}" sibTransId="{288098D8-BE93-4623-AA2C-8EE724408508}"/>
    <dgm:cxn modelId="{7AFE4DB9-73F9-4D00-823F-CA58C9EE4DDB}" srcId="{E192D04F-9DFF-4E3E-8D7C-4FA2A15BE0C5}" destId="{A39973AD-FF6E-4F9C-AC9B-C0A696CEB7DF}" srcOrd="2" destOrd="0" parTransId="{303E15E1-AE30-42D7-9CEE-656AF330CC41}" sibTransId="{B31380EE-642E-4199-9390-6B3729BB0B10}"/>
    <dgm:cxn modelId="{B5DE4DC0-BE9D-41DC-8E84-39DAD09C02DE}" type="presOf" srcId="{2C127C7C-774A-4038-B617-9437E2EA56A5}" destId="{E29BC57E-F61E-4FEC-B2BB-268982F32D7E}" srcOrd="0" destOrd="0" presId="urn:microsoft.com/office/officeart/2005/8/layout/hList6"/>
    <dgm:cxn modelId="{45D87DDE-4F5D-47FB-BF1F-23815398DA16}" type="presOf" srcId="{C1502E0E-FD14-4604-8F77-C03E1387A530}" destId="{7F4BA40E-5176-4AE9-9DA7-F01F7DE3C264}" srcOrd="0" destOrd="3" presId="urn:microsoft.com/office/officeart/2005/8/layout/hList6"/>
    <dgm:cxn modelId="{200288E0-3444-48E9-B44A-B999C266FAC8}" srcId="{E192D04F-9DFF-4E3E-8D7C-4FA2A15BE0C5}" destId="{FBB75C43-80D9-4B26-A68D-ED9420C5500C}" srcOrd="1" destOrd="0" parTransId="{6A40CC42-0C18-459C-9D39-FC9EEBC201AC}" sibTransId="{686052C6-2248-4D1F-A85B-14BF2BC5A683}"/>
    <dgm:cxn modelId="{BE1806E1-FFF8-4B61-86DB-15245D5B387B}" type="presOf" srcId="{FBB75C43-80D9-4B26-A68D-ED9420C5500C}" destId="{ADD8ABB3-35B9-4D7D-9C52-C84DA1265B55}" srcOrd="0" destOrd="2" presId="urn:microsoft.com/office/officeart/2005/8/layout/hList6"/>
    <dgm:cxn modelId="{0BF37C6E-4475-486E-B7C4-6D426B60BDEC}" type="presParOf" srcId="{E29BC57E-F61E-4FEC-B2BB-268982F32D7E}" destId="{ADD8ABB3-35B9-4D7D-9C52-C84DA1265B55}" srcOrd="0" destOrd="0" presId="urn:microsoft.com/office/officeart/2005/8/layout/hList6"/>
    <dgm:cxn modelId="{03361F59-080C-481D-AB88-1E0A32008BBE}" type="presParOf" srcId="{E29BC57E-F61E-4FEC-B2BB-268982F32D7E}" destId="{997E9133-55E2-4AD8-B8CB-2B11F27092E3}" srcOrd="1" destOrd="0" presId="urn:microsoft.com/office/officeart/2005/8/layout/hList6"/>
    <dgm:cxn modelId="{D7323429-34AA-4DCD-9B4C-1DDFA3FE7270}" type="presParOf" srcId="{E29BC57E-F61E-4FEC-B2BB-268982F32D7E}" destId="{7F4BA40E-5176-4AE9-9DA7-F01F7DE3C264}" srcOrd="2" destOrd="0" presId="urn:microsoft.com/office/officeart/2005/8/layout/hList6"/>
  </dgm:cxnLst>
  <dgm:bg>
    <a:solidFill>
      <a:srgbClr val="FFC000"/>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F9BC444-E699-43DD-BB43-FE9856AEE887}" type="doc">
      <dgm:prSet loTypeId="urn:microsoft.com/office/officeart/2005/8/layout/lProcess3" loCatId="process" qsTypeId="urn:microsoft.com/office/officeart/2005/8/quickstyle/simple1" qsCatId="simple" csTypeId="urn:microsoft.com/office/officeart/2005/8/colors/colorful1" csCatId="colorful" phldr="1"/>
      <dgm:spPr/>
      <dgm:t>
        <a:bodyPr/>
        <a:lstStyle/>
        <a:p>
          <a:endParaRPr lang="en-GB"/>
        </a:p>
      </dgm:t>
    </dgm:pt>
    <dgm:pt modelId="{A9F43770-C6FA-4809-84BD-D03D261D1241}">
      <dgm:prSet/>
      <dgm:spPr/>
      <dgm:t>
        <a:bodyPr/>
        <a:lstStyle/>
        <a:p>
          <a:pPr rtl="0"/>
          <a:r>
            <a:rPr lang="en-GB" sz="1200" b="1" u="sng">
              <a:solidFill>
                <a:schemeClr val="tx2"/>
              </a:solidFill>
              <a:hlinkClick xmlns:r="http://schemas.openxmlformats.org/officeDocument/2006/relationships" r:id="rId1"/>
            </a:rPr>
            <a:t>ELIGIBLE </a:t>
          </a:r>
          <a:r>
            <a:rPr lang="en-GB" b="1" u="sng">
              <a:solidFill>
                <a:schemeClr val="tx2"/>
              </a:solidFill>
              <a:hlinkClick xmlns:r="http://schemas.openxmlformats.org/officeDocument/2006/relationships" r:id="rId1"/>
            </a:rPr>
            <a:t>COSTS</a:t>
          </a:r>
          <a:endParaRPr lang="en-GB" sz="1200" b="1" u="sng">
            <a:solidFill>
              <a:schemeClr val="tx2"/>
            </a:solidFill>
          </a:endParaRPr>
        </a:p>
      </dgm:t>
    </dgm:pt>
    <dgm:pt modelId="{1342573F-0639-4A5F-9E33-8ACF2DEAB5D5}" type="parTrans" cxnId="{D8F4C0A9-C7D0-4848-A7B5-2E2DA78CA9F9}">
      <dgm:prSet/>
      <dgm:spPr/>
      <dgm:t>
        <a:bodyPr/>
        <a:lstStyle/>
        <a:p>
          <a:endParaRPr lang="en-GB"/>
        </a:p>
      </dgm:t>
    </dgm:pt>
    <dgm:pt modelId="{99D5BE03-B4F6-4F08-993E-0F2615AA98AA}" type="sibTrans" cxnId="{D8F4C0A9-C7D0-4848-A7B5-2E2DA78CA9F9}">
      <dgm:prSet/>
      <dgm:spPr/>
      <dgm:t>
        <a:bodyPr/>
        <a:lstStyle/>
        <a:p>
          <a:endParaRPr lang="en-GB"/>
        </a:p>
      </dgm:t>
    </dgm:pt>
    <dgm:pt modelId="{6CA54F89-DF35-450A-8F0F-8599F6523757}">
      <dgm:prSet/>
      <dgm:spPr/>
      <dgm:t>
        <a:bodyPr/>
        <a:lstStyle/>
        <a:p>
          <a:pPr rtl="0"/>
          <a:r>
            <a:rPr lang="en-GB" b="1">
              <a:solidFill>
                <a:schemeClr val="tx2"/>
              </a:solidFill>
            </a:rPr>
            <a:t>Actually incurred by the beneficiary</a:t>
          </a:r>
        </a:p>
      </dgm:t>
    </dgm:pt>
    <dgm:pt modelId="{9033998D-A6ED-4F72-A60F-E556230850BA}" type="parTrans" cxnId="{43EBB3FA-E91C-4581-8715-5B6977974705}">
      <dgm:prSet/>
      <dgm:spPr/>
      <dgm:t>
        <a:bodyPr/>
        <a:lstStyle/>
        <a:p>
          <a:endParaRPr lang="en-GB"/>
        </a:p>
      </dgm:t>
    </dgm:pt>
    <dgm:pt modelId="{BB7385DF-11A2-4FC3-BB32-FA7A917D73EC}" type="sibTrans" cxnId="{43EBB3FA-E91C-4581-8715-5B6977974705}">
      <dgm:prSet/>
      <dgm:spPr/>
      <dgm:t>
        <a:bodyPr/>
        <a:lstStyle/>
        <a:p>
          <a:endParaRPr lang="en-GB"/>
        </a:p>
      </dgm:t>
    </dgm:pt>
    <dgm:pt modelId="{28C7C91B-0C2F-44A9-92F4-268B35D5C06B}">
      <dgm:prSet custT="1"/>
      <dgm:spPr/>
      <dgm:t>
        <a:bodyPr/>
        <a:lstStyle/>
        <a:p>
          <a:pPr rtl="0"/>
          <a:r>
            <a:rPr lang="en-GB" sz="1000" b="1" i="0">
              <a:solidFill>
                <a:schemeClr val="tx2"/>
              </a:solidFill>
            </a:rPr>
            <a:t>Incurred during the action</a:t>
          </a:r>
        </a:p>
      </dgm:t>
    </dgm:pt>
    <dgm:pt modelId="{B570F55A-B581-4D1A-9A05-1235D2230B88}" type="parTrans" cxnId="{61265550-DACC-4675-95AA-B54AAB84F533}">
      <dgm:prSet/>
      <dgm:spPr/>
      <dgm:t>
        <a:bodyPr/>
        <a:lstStyle/>
        <a:p>
          <a:endParaRPr lang="en-GB"/>
        </a:p>
      </dgm:t>
    </dgm:pt>
    <dgm:pt modelId="{71B65BC6-FAE3-4E04-8F66-C629F5906C37}" type="sibTrans" cxnId="{61265550-DACC-4675-95AA-B54AAB84F533}">
      <dgm:prSet/>
      <dgm:spPr/>
      <dgm:t>
        <a:bodyPr/>
        <a:lstStyle/>
        <a:p>
          <a:endParaRPr lang="en-GB"/>
        </a:p>
      </dgm:t>
    </dgm:pt>
    <dgm:pt modelId="{3CCC2765-A757-427A-AE51-B5D882270D7D}">
      <dgm:prSet custT="1"/>
      <dgm:spPr/>
      <dgm:t>
        <a:bodyPr/>
        <a:lstStyle/>
        <a:p>
          <a:pPr rtl="0"/>
          <a:r>
            <a:rPr lang="en-GB" sz="1000" b="1" i="0">
              <a:solidFill>
                <a:schemeClr val="tx2"/>
              </a:solidFill>
            </a:rPr>
            <a:t>Connected to the action</a:t>
          </a:r>
        </a:p>
      </dgm:t>
    </dgm:pt>
    <dgm:pt modelId="{0868DF91-29D9-4650-9F52-8CE1FFC0709C}" type="parTrans" cxnId="{68973CDE-3DF9-4750-938A-2EE90E23D584}">
      <dgm:prSet/>
      <dgm:spPr/>
      <dgm:t>
        <a:bodyPr/>
        <a:lstStyle/>
        <a:p>
          <a:endParaRPr lang="en-GB"/>
        </a:p>
      </dgm:t>
    </dgm:pt>
    <dgm:pt modelId="{9E70552C-D7AF-4324-A4B4-4D29C5BCAD7E}" type="sibTrans" cxnId="{68973CDE-3DF9-4750-938A-2EE90E23D584}">
      <dgm:prSet/>
      <dgm:spPr/>
      <dgm:t>
        <a:bodyPr/>
        <a:lstStyle/>
        <a:p>
          <a:endParaRPr lang="en-GB"/>
        </a:p>
      </dgm:t>
    </dgm:pt>
    <dgm:pt modelId="{1D184A9A-4D80-4293-B682-13E083AFC606}">
      <dgm:prSet custT="1"/>
      <dgm:spPr/>
      <dgm:t>
        <a:bodyPr/>
        <a:lstStyle/>
        <a:p>
          <a:pPr rtl="0"/>
          <a:r>
            <a:rPr lang="en-GB" sz="1000" b="1" i="0">
              <a:solidFill>
                <a:schemeClr val="tx2"/>
              </a:solidFill>
            </a:rPr>
            <a:t>Identifiable and verifiable - accounting</a:t>
          </a:r>
        </a:p>
      </dgm:t>
    </dgm:pt>
    <dgm:pt modelId="{84A5712B-9562-4E2B-8376-E0168921A666}" type="parTrans" cxnId="{FD0E3AAA-06FF-474B-8196-DDDA75269442}">
      <dgm:prSet/>
      <dgm:spPr/>
      <dgm:t>
        <a:bodyPr/>
        <a:lstStyle/>
        <a:p>
          <a:endParaRPr lang="en-GB"/>
        </a:p>
      </dgm:t>
    </dgm:pt>
    <dgm:pt modelId="{9B92372B-6727-4CAE-BD62-57C2E5B33F50}" type="sibTrans" cxnId="{FD0E3AAA-06FF-474B-8196-DDDA75269442}">
      <dgm:prSet/>
      <dgm:spPr/>
      <dgm:t>
        <a:bodyPr/>
        <a:lstStyle/>
        <a:p>
          <a:endParaRPr lang="en-GB"/>
        </a:p>
      </dgm:t>
    </dgm:pt>
    <dgm:pt modelId="{EF875C0B-78CC-494B-8C15-846BAC53CA10}">
      <dgm:prSet custT="1"/>
      <dgm:spPr/>
      <dgm:t>
        <a:bodyPr/>
        <a:lstStyle/>
        <a:p>
          <a:pPr rtl="0"/>
          <a:r>
            <a:rPr lang="en-GB" sz="1000" b="1" i="0">
              <a:solidFill>
                <a:schemeClr val="tx2"/>
              </a:solidFill>
            </a:rPr>
            <a:t>Compliant with national law</a:t>
          </a:r>
        </a:p>
      </dgm:t>
    </dgm:pt>
    <dgm:pt modelId="{FDC6F034-3F79-4138-9D97-419B2D953427}" type="parTrans" cxnId="{067AA64F-9060-425B-A86C-30FE01F68F8D}">
      <dgm:prSet/>
      <dgm:spPr/>
      <dgm:t>
        <a:bodyPr/>
        <a:lstStyle/>
        <a:p>
          <a:endParaRPr lang="en-GB"/>
        </a:p>
      </dgm:t>
    </dgm:pt>
    <dgm:pt modelId="{0C03DF03-D7C8-4B34-96D6-E31E7F2FA062}" type="sibTrans" cxnId="{067AA64F-9060-425B-A86C-30FE01F68F8D}">
      <dgm:prSet/>
      <dgm:spPr/>
      <dgm:t>
        <a:bodyPr/>
        <a:lstStyle/>
        <a:p>
          <a:endParaRPr lang="en-GB"/>
        </a:p>
      </dgm:t>
    </dgm:pt>
    <dgm:pt modelId="{E9AA20B1-C36C-49DD-82C5-7871D5BA47A1}">
      <dgm:prSet custT="1"/>
      <dgm:spPr/>
      <dgm:t>
        <a:bodyPr/>
        <a:lstStyle/>
        <a:p>
          <a:pPr rtl="0"/>
          <a:r>
            <a:rPr lang="en-GB" sz="1000" b="1" i="0">
              <a:solidFill>
                <a:schemeClr val="tx2"/>
              </a:solidFill>
            </a:rPr>
            <a:t>Reasonable financially sound</a:t>
          </a:r>
        </a:p>
      </dgm:t>
    </dgm:pt>
    <dgm:pt modelId="{4C9E54BE-AF5B-43F8-AE7E-221F9ACC37B1}" type="parTrans" cxnId="{21AE3703-EA53-4A56-AB65-95FF12B69E66}">
      <dgm:prSet/>
      <dgm:spPr/>
      <dgm:t>
        <a:bodyPr/>
        <a:lstStyle/>
        <a:p>
          <a:endParaRPr lang="en-GB"/>
        </a:p>
      </dgm:t>
    </dgm:pt>
    <dgm:pt modelId="{3193D7AC-57D9-4E89-AA86-24B5E0BAA77B}" type="sibTrans" cxnId="{21AE3703-EA53-4A56-AB65-95FF12B69E66}">
      <dgm:prSet/>
      <dgm:spPr/>
      <dgm:t>
        <a:bodyPr/>
        <a:lstStyle/>
        <a:p>
          <a:endParaRPr lang="en-GB"/>
        </a:p>
      </dgm:t>
    </dgm:pt>
    <dgm:pt modelId="{EC3E3884-C676-49AF-9377-8A04648C85A5}">
      <dgm:prSet custT="1"/>
      <dgm:spPr/>
      <dgm:t>
        <a:bodyPr/>
        <a:lstStyle/>
        <a:p>
          <a:pPr rtl="0"/>
          <a:r>
            <a:rPr lang="fr-BE" sz="1000" b="1"/>
            <a:t>Tips: </a:t>
          </a:r>
          <a:endParaRPr lang="en-GB" sz="1000" b="1"/>
        </a:p>
      </dgm:t>
    </dgm:pt>
    <dgm:pt modelId="{876E1778-8861-4B72-8D9C-248E4D87FE23}" type="parTrans" cxnId="{32AFD5ED-34C8-45FC-AC02-56F39D7EB3F9}">
      <dgm:prSet/>
      <dgm:spPr/>
      <dgm:t>
        <a:bodyPr/>
        <a:lstStyle/>
        <a:p>
          <a:endParaRPr lang="en-GB"/>
        </a:p>
      </dgm:t>
    </dgm:pt>
    <dgm:pt modelId="{89D1FF67-98B3-46EF-A177-8127CD44F2EE}" type="sibTrans" cxnId="{32AFD5ED-34C8-45FC-AC02-56F39D7EB3F9}">
      <dgm:prSet/>
      <dgm:spPr/>
      <dgm:t>
        <a:bodyPr/>
        <a:lstStyle/>
        <a:p>
          <a:endParaRPr lang="en-GB"/>
        </a:p>
      </dgm:t>
    </dgm:pt>
    <dgm:pt modelId="{19856F9E-6C8F-45DA-A7F8-34B6B5099E40}">
      <dgm:prSet/>
      <dgm:spPr/>
      <dgm:t>
        <a:bodyPr/>
        <a:lstStyle/>
        <a:p>
          <a:pPr rtl="0"/>
          <a:r>
            <a:rPr lang="en-GB" b="1"/>
            <a:t>Be transparent</a:t>
          </a:r>
        </a:p>
      </dgm:t>
    </dgm:pt>
    <dgm:pt modelId="{2AAAA5B4-50B8-4995-AFC6-BA3A06EF0348}" type="parTrans" cxnId="{D6D7F9CF-AD1C-4D92-A231-9BAFF67961CF}">
      <dgm:prSet/>
      <dgm:spPr/>
      <dgm:t>
        <a:bodyPr/>
        <a:lstStyle/>
        <a:p>
          <a:endParaRPr lang="en-GB"/>
        </a:p>
      </dgm:t>
    </dgm:pt>
    <dgm:pt modelId="{1269897C-1646-45EB-9709-2F4C3B045BEE}" type="sibTrans" cxnId="{D6D7F9CF-AD1C-4D92-A231-9BAFF67961CF}">
      <dgm:prSet/>
      <dgm:spPr/>
      <dgm:t>
        <a:bodyPr/>
        <a:lstStyle/>
        <a:p>
          <a:endParaRPr lang="en-GB"/>
        </a:p>
      </dgm:t>
    </dgm:pt>
    <dgm:pt modelId="{E2FBBC65-1E6F-473A-898D-7821DBB35305}">
      <dgm:prSet/>
      <dgm:spPr/>
      <dgm:t>
        <a:bodyPr/>
        <a:lstStyle/>
        <a:p>
          <a:pPr rtl="0"/>
          <a:r>
            <a:rPr lang="en-GB" b="1"/>
            <a:t>Treat all costs according to your usual accounting practice</a:t>
          </a:r>
        </a:p>
      </dgm:t>
    </dgm:pt>
    <dgm:pt modelId="{B917F32F-2EE7-4BEC-B61A-CABBDF65C768}" type="parTrans" cxnId="{F6BF35D2-A6E8-49B9-8377-256807B46E38}">
      <dgm:prSet/>
      <dgm:spPr/>
      <dgm:t>
        <a:bodyPr/>
        <a:lstStyle/>
        <a:p>
          <a:endParaRPr lang="en-GB"/>
        </a:p>
      </dgm:t>
    </dgm:pt>
    <dgm:pt modelId="{5562F435-FF64-4E3F-9196-1ED0C5220165}" type="sibTrans" cxnId="{F6BF35D2-A6E8-49B9-8377-256807B46E38}">
      <dgm:prSet/>
      <dgm:spPr/>
      <dgm:t>
        <a:bodyPr/>
        <a:lstStyle/>
        <a:p>
          <a:endParaRPr lang="en-GB"/>
        </a:p>
      </dgm:t>
    </dgm:pt>
    <dgm:pt modelId="{699A7E7A-BD60-429B-B071-2B8ECD6E48FF}">
      <dgm:prSet/>
      <dgm:spPr/>
      <dgm:t>
        <a:bodyPr/>
        <a:lstStyle/>
        <a:p>
          <a:pPr rtl="0"/>
          <a:r>
            <a:rPr lang="en-GB" b="1"/>
            <a:t>Check for exceptions beforehand! </a:t>
          </a:r>
        </a:p>
      </dgm:t>
    </dgm:pt>
    <dgm:pt modelId="{6D951FCA-5F8A-4A4F-B5CE-2DA2CE86B3E0}" type="parTrans" cxnId="{E4D0DD28-4F2B-4942-A478-7BF085B55FDF}">
      <dgm:prSet/>
      <dgm:spPr/>
      <dgm:t>
        <a:bodyPr/>
        <a:lstStyle/>
        <a:p>
          <a:endParaRPr lang="en-GB"/>
        </a:p>
      </dgm:t>
    </dgm:pt>
    <dgm:pt modelId="{66C977C2-E43A-48E5-BF11-B4B744B2F789}" type="sibTrans" cxnId="{E4D0DD28-4F2B-4942-A478-7BF085B55FDF}">
      <dgm:prSet/>
      <dgm:spPr/>
      <dgm:t>
        <a:bodyPr/>
        <a:lstStyle/>
        <a:p>
          <a:endParaRPr lang="en-GB"/>
        </a:p>
      </dgm:t>
    </dgm:pt>
    <dgm:pt modelId="{13017311-3506-4600-963E-FD265808096C}">
      <dgm:prSet/>
      <dgm:spPr/>
      <dgm:t>
        <a:bodyPr/>
        <a:lstStyle/>
        <a:p>
          <a:pPr rtl="0"/>
          <a:r>
            <a:rPr lang="en-GB" b="1"/>
            <a:t>Ask: PO, FO</a:t>
          </a:r>
        </a:p>
      </dgm:t>
    </dgm:pt>
    <dgm:pt modelId="{5563DC0B-69C7-4ACA-A627-555F8F1F1B31}" type="parTrans" cxnId="{9FD44EEB-7C95-4338-8CF5-FDAD9455B8EB}">
      <dgm:prSet/>
      <dgm:spPr/>
      <dgm:t>
        <a:bodyPr/>
        <a:lstStyle/>
        <a:p>
          <a:endParaRPr lang="en-GB"/>
        </a:p>
      </dgm:t>
    </dgm:pt>
    <dgm:pt modelId="{48261E5B-D822-429E-89CC-995D2806D74F}" type="sibTrans" cxnId="{9FD44EEB-7C95-4338-8CF5-FDAD9455B8EB}">
      <dgm:prSet/>
      <dgm:spPr/>
      <dgm:t>
        <a:bodyPr/>
        <a:lstStyle/>
        <a:p>
          <a:endParaRPr lang="en-GB"/>
        </a:p>
      </dgm:t>
    </dgm:pt>
    <dgm:pt modelId="{F7222E3B-0A96-4046-940A-5419FF721696}" type="pres">
      <dgm:prSet presAssocID="{3F9BC444-E699-43DD-BB43-FE9856AEE887}" presName="Name0" presStyleCnt="0">
        <dgm:presLayoutVars>
          <dgm:chPref val="3"/>
          <dgm:dir/>
          <dgm:animLvl val="lvl"/>
          <dgm:resizeHandles/>
        </dgm:presLayoutVars>
      </dgm:prSet>
      <dgm:spPr/>
    </dgm:pt>
    <dgm:pt modelId="{21CB835C-FB47-42DB-BA2B-CAE55885EF2A}" type="pres">
      <dgm:prSet presAssocID="{A9F43770-C6FA-4809-84BD-D03D261D1241}" presName="horFlow" presStyleCnt="0"/>
      <dgm:spPr/>
    </dgm:pt>
    <dgm:pt modelId="{C5BAC8DE-413C-464E-ACA5-6EADFF728E4B}" type="pres">
      <dgm:prSet presAssocID="{A9F43770-C6FA-4809-84BD-D03D261D1241}" presName="bigChev" presStyleLbl="node1" presStyleIdx="0" presStyleCnt="6"/>
      <dgm:spPr/>
    </dgm:pt>
    <dgm:pt modelId="{B323CA57-2AE9-47CB-B289-6BD89A41ADEB}" type="pres">
      <dgm:prSet presAssocID="{9033998D-A6ED-4F72-A60F-E556230850BA}" presName="parTrans" presStyleCnt="0"/>
      <dgm:spPr/>
    </dgm:pt>
    <dgm:pt modelId="{139DB1D7-7BBB-4ABC-AE63-DA97D6EDF15A}" type="pres">
      <dgm:prSet presAssocID="{6CA54F89-DF35-450A-8F0F-8599F6523757}" presName="node" presStyleLbl="alignAccFollowNode1" presStyleIdx="0" presStyleCnt="6">
        <dgm:presLayoutVars>
          <dgm:bulletEnabled val="1"/>
        </dgm:presLayoutVars>
      </dgm:prSet>
      <dgm:spPr/>
    </dgm:pt>
    <dgm:pt modelId="{177E4CDF-478A-4289-919F-C1C29FF3C324}" type="pres">
      <dgm:prSet presAssocID="{BB7385DF-11A2-4FC3-BB32-FA7A917D73EC}" presName="sibTrans" presStyleCnt="0"/>
      <dgm:spPr/>
    </dgm:pt>
    <dgm:pt modelId="{77825BFF-5467-4C7A-87A4-2F18AF95D926}" type="pres">
      <dgm:prSet presAssocID="{28C7C91B-0C2F-44A9-92F4-268B35D5C06B}" presName="node" presStyleLbl="alignAccFollowNode1" presStyleIdx="1" presStyleCnt="6" custScaleX="90921">
        <dgm:presLayoutVars>
          <dgm:bulletEnabled val="1"/>
        </dgm:presLayoutVars>
      </dgm:prSet>
      <dgm:spPr/>
    </dgm:pt>
    <dgm:pt modelId="{2378B63B-6F58-4CFB-B788-4A1BBA7B3463}" type="pres">
      <dgm:prSet presAssocID="{71B65BC6-FAE3-4E04-8F66-C629F5906C37}" presName="sibTrans" presStyleCnt="0"/>
      <dgm:spPr/>
    </dgm:pt>
    <dgm:pt modelId="{ABB14980-423D-41AB-BEF7-AEC6A690D98A}" type="pres">
      <dgm:prSet presAssocID="{3CCC2765-A757-427A-AE51-B5D882270D7D}" presName="node" presStyleLbl="alignAccFollowNode1" presStyleIdx="2" presStyleCnt="6" custScaleX="90921">
        <dgm:presLayoutVars>
          <dgm:bulletEnabled val="1"/>
        </dgm:presLayoutVars>
      </dgm:prSet>
      <dgm:spPr/>
    </dgm:pt>
    <dgm:pt modelId="{28B95532-53DD-4E37-A7E4-CEAC326DD59A}" type="pres">
      <dgm:prSet presAssocID="{9E70552C-D7AF-4324-A4B4-4D29C5BCAD7E}" presName="sibTrans" presStyleCnt="0"/>
      <dgm:spPr/>
    </dgm:pt>
    <dgm:pt modelId="{C037D2EB-DD6D-4D54-A7C1-87BE26DC3586}" type="pres">
      <dgm:prSet presAssocID="{1D184A9A-4D80-4293-B682-13E083AFC606}" presName="node" presStyleLbl="alignAccFollowNode1" presStyleIdx="3" presStyleCnt="6" custScaleX="90921">
        <dgm:presLayoutVars>
          <dgm:bulletEnabled val="1"/>
        </dgm:presLayoutVars>
      </dgm:prSet>
      <dgm:spPr/>
    </dgm:pt>
    <dgm:pt modelId="{B205EE2A-FE26-4BCD-BEE5-A6A9E9B970D0}" type="pres">
      <dgm:prSet presAssocID="{9B92372B-6727-4CAE-BD62-57C2E5B33F50}" presName="sibTrans" presStyleCnt="0"/>
      <dgm:spPr/>
    </dgm:pt>
    <dgm:pt modelId="{330FED0B-8475-4A87-8FAD-2AB6E3896EFE}" type="pres">
      <dgm:prSet presAssocID="{EF875C0B-78CC-494B-8C15-846BAC53CA10}" presName="node" presStyleLbl="alignAccFollowNode1" presStyleIdx="4" presStyleCnt="6" custScaleX="90921">
        <dgm:presLayoutVars>
          <dgm:bulletEnabled val="1"/>
        </dgm:presLayoutVars>
      </dgm:prSet>
      <dgm:spPr/>
    </dgm:pt>
    <dgm:pt modelId="{17BD089F-B5BA-43E5-945A-02BF7CE3C626}" type="pres">
      <dgm:prSet presAssocID="{0C03DF03-D7C8-4B34-96D6-E31E7F2FA062}" presName="sibTrans" presStyleCnt="0"/>
      <dgm:spPr/>
    </dgm:pt>
    <dgm:pt modelId="{4D346289-5626-4348-9F08-590907B9179A}" type="pres">
      <dgm:prSet presAssocID="{E9AA20B1-C36C-49DD-82C5-7871D5BA47A1}" presName="node" presStyleLbl="alignAccFollowNode1" presStyleIdx="5" presStyleCnt="6" custScaleX="101254">
        <dgm:presLayoutVars>
          <dgm:bulletEnabled val="1"/>
        </dgm:presLayoutVars>
      </dgm:prSet>
      <dgm:spPr/>
    </dgm:pt>
    <dgm:pt modelId="{A82FFC2B-EE88-454C-8924-532B71703898}" type="pres">
      <dgm:prSet presAssocID="{A9F43770-C6FA-4809-84BD-D03D261D1241}" presName="vSp" presStyleCnt="0"/>
      <dgm:spPr/>
    </dgm:pt>
    <dgm:pt modelId="{98CE5437-E960-442A-A336-C1F9A9437B13}" type="pres">
      <dgm:prSet presAssocID="{EC3E3884-C676-49AF-9377-8A04648C85A5}" presName="horFlow" presStyleCnt="0"/>
      <dgm:spPr/>
    </dgm:pt>
    <dgm:pt modelId="{A968CC75-9A4A-4E8A-8FA5-FAE6B5027440}" type="pres">
      <dgm:prSet presAssocID="{EC3E3884-C676-49AF-9377-8A04648C85A5}" presName="bigChev" presStyleLbl="node1" presStyleIdx="1" presStyleCnt="6" custLinFactNeighborX="-726" custLinFactNeighborY="1282"/>
      <dgm:spPr/>
    </dgm:pt>
    <dgm:pt modelId="{5E025230-A223-45B6-9701-1326E67088AC}" type="pres">
      <dgm:prSet presAssocID="{EC3E3884-C676-49AF-9377-8A04648C85A5}" presName="vSp" presStyleCnt="0"/>
      <dgm:spPr/>
    </dgm:pt>
    <dgm:pt modelId="{6B5DF304-C8A5-4E52-8700-727441CD4760}" type="pres">
      <dgm:prSet presAssocID="{19856F9E-6C8F-45DA-A7F8-34B6B5099E40}" presName="horFlow" presStyleCnt="0"/>
      <dgm:spPr/>
    </dgm:pt>
    <dgm:pt modelId="{2A7C9E8D-399B-4177-A9CD-619C30201354}" type="pres">
      <dgm:prSet presAssocID="{19856F9E-6C8F-45DA-A7F8-34B6B5099E40}" presName="bigChev" presStyleLbl="node1" presStyleIdx="2" presStyleCnt="6" custLinFactY="-11694" custLinFactNeighborX="79781" custLinFactNeighborY="-100000"/>
      <dgm:spPr/>
    </dgm:pt>
    <dgm:pt modelId="{8D09251B-7D5B-4F51-BCA3-1360498721BA}" type="pres">
      <dgm:prSet presAssocID="{19856F9E-6C8F-45DA-A7F8-34B6B5099E40}" presName="vSp" presStyleCnt="0"/>
      <dgm:spPr/>
    </dgm:pt>
    <dgm:pt modelId="{0535E161-DEC5-461C-85B0-34544148668F}" type="pres">
      <dgm:prSet presAssocID="{E2FBBC65-1E6F-473A-898D-7821DBB35305}" presName="horFlow" presStyleCnt="0"/>
      <dgm:spPr/>
    </dgm:pt>
    <dgm:pt modelId="{BCD5440B-310D-4F48-B180-6A620E619E3F}" type="pres">
      <dgm:prSet presAssocID="{E2FBBC65-1E6F-473A-898D-7821DBB35305}" presName="bigChev" presStyleLbl="node1" presStyleIdx="3" presStyleCnt="6" custLinFactX="59563" custLinFactY="-100000" custLinFactNeighborX="100000" custLinFactNeighborY="-125383"/>
      <dgm:spPr/>
    </dgm:pt>
    <dgm:pt modelId="{0AFE672D-3B5E-4B46-8A5A-CF6654648900}" type="pres">
      <dgm:prSet presAssocID="{E2FBBC65-1E6F-473A-898D-7821DBB35305}" presName="vSp" presStyleCnt="0"/>
      <dgm:spPr/>
    </dgm:pt>
    <dgm:pt modelId="{4546AD41-CEE5-416C-B8A3-DFB72A28932B}" type="pres">
      <dgm:prSet presAssocID="{699A7E7A-BD60-429B-B071-2B8ECD6E48FF}" presName="horFlow" presStyleCnt="0"/>
      <dgm:spPr/>
    </dgm:pt>
    <dgm:pt modelId="{FF68D82B-25DE-4632-A16E-37C4F6FB49A2}" type="pres">
      <dgm:prSet presAssocID="{699A7E7A-BD60-429B-B071-2B8ECD6E48FF}" presName="bigChev" presStyleLbl="node1" presStyleIdx="4" presStyleCnt="6" custLinFactX="100000" custLinFactY="-139784" custLinFactNeighborX="140142" custLinFactNeighborY="-200000"/>
      <dgm:spPr/>
    </dgm:pt>
    <dgm:pt modelId="{F1426F83-B81B-48F4-95A8-3C3AD2D785AE}" type="pres">
      <dgm:prSet presAssocID="{699A7E7A-BD60-429B-B071-2B8ECD6E48FF}" presName="vSp" presStyleCnt="0"/>
      <dgm:spPr/>
    </dgm:pt>
    <dgm:pt modelId="{A16910BE-627D-419F-B38D-0C8E5B22E3ED}" type="pres">
      <dgm:prSet presAssocID="{13017311-3506-4600-963E-FD265808096C}" presName="horFlow" presStyleCnt="0"/>
      <dgm:spPr/>
    </dgm:pt>
    <dgm:pt modelId="{2B00A863-509A-4446-B0E8-878E9F7C40AB}" type="pres">
      <dgm:prSet presAssocID="{13017311-3506-4600-963E-FD265808096C}" presName="bigChev" presStyleLbl="node1" presStyleIdx="5" presStyleCnt="6" custLinFactX="120721" custLinFactY="-200000" custLinFactNeighborX="200000" custLinFactNeighborY="-254185"/>
      <dgm:spPr/>
    </dgm:pt>
  </dgm:ptLst>
  <dgm:cxnLst>
    <dgm:cxn modelId="{21AE3703-EA53-4A56-AB65-95FF12B69E66}" srcId="{A9F43770-C6FA-4809-84BD-D03D261D1241}" destId="{E9AA20B1-C36C-49DD-82C5-7871D5BA47A1}" srcOrd="5" destOrd="0" parTransId="{4C9E54BE-AF5B-43F8-AE7E-221F9ACC37B1}" sibTransId="{3193D7AC-57D9-4E89-AA86-24B5E0BAA77B}"/>
    <dgm:cxn modelId="{5E7D0C09-18AD-47A3-BD2F-E442C209F2DE}" type="presOf" srcId="{E2FBBC65-1E6F-473A-898D-7821DBB35305}" destId="{BCD5440B-310D-4F48-B180-6A620E619E3F}" srcOrd="0" destOrd="0" presId="urn:microsoft.com/office/officeart/2005/8/layout/lProcess3"/>
    <dgm:cxn modelId="{2A37160B-698E-4E49-A469-9335E98F6F3F}" type="presOf" srcId="{3F9BC444-E699-43DD-BB43-FE9856AEE887}" destId="{F7222E3B-0A96-4046-940A-5419FF721696}" srcOrd="0" destOrd="0" presId="urn:microsoft.com/office/officeart/2005/8/layout/lProcess3"/>
    <dgm:cxn modelId="{4C1BA522-6E89-4104-BF3B-897E07817AF1}" type="presOf" srcId="{6CA54F89-DF35-450A-8F0F-8599F6523757}" destId="{139DB1D7-7BBB-4ABC-AE63-DA97D6EDF15A}" srcOrd="0" destOrd="0" presId="urn:microsoft.com/office/officeart/2005/8/layout/lProcess3"/>
    <dgm:cxn modelId="{E4D0DD28-4F2B-4942-A478-7BF085B55FDF}" srcId="{3F9BC444-E699-43DD-BB43-FE9856AEE887}" destId="{699A7E7A-BD60-429B-B071-2B8ECD6E48FF}" srcOrd="4" destOrd="0" parTransId="{6D951FCA-5F8A-4A4F-B5CE-2DA2CE86B3E0}" sibTransId="{66C977C2-E43A-48E5-BF11-B4B744B2F789}"/>
    <dgm:cxn modelId="{E4B4D23C-B809-4DF1-93F0-6407919FA7A4}" type="presOf" srcId="{3CCC2765-A757-427A-AE51-B5D882270D7D}" destId="{ABB14980-423D-41AB-BEF7-AEC6A690D98A}" srcOrd="0" destOrd="0" presId="urn:microsoft.com/office/officeart/2005/8/layout/lProcess3"/>
    <dgm:cxn modelId="{067AA64F-9060-425B-A86C-30FE01F68F8D}" srcId="{A9F43770-C6FA-4809-84BD-D03D261D1241}" destId="{EF875C0B-78CC-494B-8C15-846BAC53CA10}" srcOrd="4" destOrd="0" parTransId="{FDC6F034-3F79-4138-9D97-419B2D953427}" sibTransId="{0C03DF03-D7C8-4B34-96D6-E31E7F2FA062}"/>
    <dgm:cxn modelId="{61265550-DACC-4675-95AA-B54AAB84F533}" srcId="{A9F43770-C6FA-4809-84BD-D03D261D1241}" destId="{28C7C91B-0C2F-44A9-92F4-268B35D5C06B}" srcOrd="1" destOrd="0" parTransId="{B570F55A-B581-4D1A-9A05-1235D2230B88}" sibTransId="{71B65BC6-FAE3-4E04-8F66-C629F5906C37}"/>
    <dgm:cxn modelId="{72137F73-F194-4588-99B6-1BCA5CC07049}" type="presOf" srcId="{699A7E7A-BD60-429B-B071-2B8ECD6E48FF}" destId="{FF68D82B-25DE-4632-A16E-37C4F6FB49A2}" srcOrd="0" destOrd="0" presId="urn:microsoft.com/office/officeart/2005/8/layout/lProcess3"/>
    <dgm:cxn modelId="{19557577-AE31-4683-9653-75FE5A756886}" type="presOf" srcId="{E9AA20B1-C36C-49DD-82C5-7871D5BA47A1}" destId="{4D346289-5626-4348-9F08-590907B9179A}" srcOrd="0" destOrd="0" presId="urn:microsoft.com/office/officeart/2005/8/layout/lProcess3"/>
    <dgm:cxn modelId="{5075CD77-C8FB-4AC6-B573-F3BC114C02A5}" type="presOf" srcId="{EF875C0B-78CC-494B-8C15-846BAC53CA10}" destId="{330FED0B-8475-4A87-8FAD-2AB6E3896EFE}" srcOrd="0" destOrd="0" presId="urn:microsoft.com/office/officeart/2005/8/layout/lProcess3"/>
    <dgm:cxn modelId="{A07E1581-3C9D-426C-8CA6-7A0F79BAA75B}" type="presOf" srcId="{1D184A9A-4D80-4293-B682-13E083AFC606}" destId="{C037D2EB-DD6D-4D54-A7C1-87BE26DC3586}" srcOrd="0" destOrd="0" presId="urn:microsoft.com/office/officeart/2005/8/layout/lProcess3"/>
    <dgm:cxn modelId="{F05BA4A7-508A-48E6-A23F-EC6531830043}" type="presOf" srcId="{EC3E3884-C676-49AF-9377-8A04648C85A5}" destId="{A968CC75-9A4A-4E8A-8FA5-FAE6B5027440}" srcOrd="0" destOrd="0" presId="urn:microsoft.com/office/officeart/2005/8/layout/lProcess3"/>
    <dgm:cxn modelId="{D8F4C0A9-C7D0-4848-A7B5-2E2DA78CA9F9}" srcId="{3F9BC444-E699-43DD-BB43-FE9856AEE887}" destId="{A9F43770-C6FA-4809-84BD-D03D261D1241}" srcOrd="0" destOrd="0" parTransId="{1342573F-0639-4A5F-9E33-8ACF2DEAB5D5}" sibTransId="{99D5BE03-B4F6-4F08-993E-0F2615AA98AA}"/>
    <dgm:cxn modelId="{FD0E3AAA-06FF-474B-8196-DDDA75269442}" srcId="{A9F43770-C6FA-4809-84BD-D03D261D1241}" destId="{1D184A9A-4D80-4293-B682-13E083AFC606}" srcOrd="3" destOrd="0" parTransId="{84A5712B-9562-4E2B-8376-E0168921A666}" sibTransId="{9B92372B-6727-4CAE-BD62-57C2E5B33F50}"/>
    <dgm:cxn modelId="{C8D1B3AD-1898-44C5-996B-825B0F5D628E}" type="presOf" srcId="{13017311-3506-4600-963E-FD265808096C}" destId="{2B00A863-509A-4446-B0E8-878E9F7C40AB}" srcOrd="0" destOrd="0" presId="urn:microsoft.com/office/officeart/2005/8/layout/lProcess3"/>
    <dgm:cxn modelId="{3E97AFB3-7F10-49CB-89B9-B3BF0CF745BF}" type="presOf" srcId="{A9F43770-C6FA-4809-84BD-D03D261D1241}" destId="{C5BAC8DE-413C-464E-ACA5-6EADFF728E4B}" srcOrd="0" destOrd="0" presId="urn:microsoft.com/office/officeart/2005/8/layout/lProcess3"/>
    <dgm:cxn modelId="{D6D7F9CF-AD1C-4D92-A231-9BAFF67961CF}" srcId="{3F9BC444-E699-43DD-BB43-FE9856AEE887}" destId="{19856F9E-6C8F-45DA-A7F8-34B6B5099E40}" srcOrd="2" destOrd="0" parTransId="{2AAAA5B4-50B8-4995-AFC6-BA3A06EF0348}" sibTransId="{1269897C-1646-45EB-9709-2F4C3B045BEE}"/>
    <dgm:cxn modelId="{F6BF35D2-A6E8-49B9-8377-256807B46E38}" srcId="{3F9BC444-E699-43DD-BB43-FE9856AEE887}" destId="{E2FBBC65-1E6F-473A-898D-7821DBB35305}" srcOrd="3" destOrd="0" parTransId="{B917F32F-2EE7-4BEC-B61A-CABBDF65C768}" sibTransId="{5562F435-FF64-4E3F-9196-1ED0C5220165}"/>
    <dgm:cxn modelId="{68973CDE-3DF9-4750-938A-2EE90E23D584}" srcId="{A9F43770-C6FA-4809-84BD-D03D261D1241}" destId="{3CCC2765-A757-427A-AE51-B5D882270D7D}" srcOrd="2" destOrd="0" parTransId="{0868DF91-29D9-4650-9F52-8CE1FFC0709C}" sibTransId="{9E70552C-D7AF-4324-A4B4-4D29C5BCAD7E}"/>
    <dgm:cxn modelId="{9FD44EEB-7C95-4338-8CF5-FDAD9455B8EB}" srcId="{3F9BC444-E699-43DD-BB43-FE9856AEE887}" destId="{13017311-3506-4600-963E-FD265808096C}" srcOrd="5" destOrd="0" parTransId="{5563DC0B-69C7-4ACA-A627-555F8F1F1B31}" sibTransId="{48261E5B-D822-429E-89CC-995D2806D74F}"/>
    <dgm:cxn modelId="{5A0AA2EB-EC9F-4FD2-85D4-AB4BCAFDC45E}" type="presOf" srcId="{19856F9E-6C8F-45DA-A7F8-34B6B5099E40}" destId="{2A7C9E8D-399B-4177-A9CD-619C30201354}" srcOrd="0" destOrd="0" presId="urn:microsoft.com/office/officeart/2005/8/layout/lProcess3"/>
    <dgm:cxn modelId="{32AFD5ED-34C8-45FC-AC02-56F39D7EB3F9}" srcId="{3F9BC444-E699-43DD-BB43-FE9856AEE887}" destId="{EC3E3884-C676-49AF-9377-8A04648C85A5}" srcOrd="1" destOrd="0" parTransId="{876E1778-8861-4B72-8D9C-248E4D87FE23}" sibTransId="{89D1FF67-98B3-46EF-A177-8127CD44F2EE}"/>
    <dgm:cxn modelId="{C858A0F7-A538-4D25-996F-1B490B4D1B35}" type="presOf" srcId="{28C7C91B-0C2F-44A9-92F4-268B35D5C06B}" destId="{77825BFF-5467-4C7A-87A4-2F18AF95D926}" srcOrd="0" destOrd="0" presId="urn:microsoft.com/office/officeart/2005/8/layout/lProcess3"/>
    <dgm:cxn modelId="{43EBB3FA-E91C-4581-8715-5B6977974705}" srcId="{A9F43770-C6FA-4809-84BD-D03D261D1241}" destId="{6CA54F89-DF35-450A-8F0F-8599F6523757}" srcOrd="0" destOrd="0" parTransId="{9033998D-A6ED-4F72-A60F-E556230850BA}" sibTransId="{BB7385DF-11A2-4FC3-BB32-FA7A917D73EC}"/>
    <dgm:cxn modelId="{0BB62A87-576D-4A73-B57D-B9A3AFFDA4D1}" type="presParOf" srcId="{F7222E3B-0A96-4046-940A-5419FF721696}" destId="{21CB835C-FB47-42DB-BA2B-CAE55885EF2A}" srcOrd="0" destOrd="0" presId="urn:microsoft.com/office/officeart/2005/8/layout/lProcess3"/>
    <dgm:cxn modelId="{0FB5D50B-D7C5-4EE1-97D6-EEDAB621AD71}" type="presParOf" srcId="{21CB835C-FB47-42DB-BA2B-CAE55885EF2A}" destId="{C5BAC8DE-413C-464E-ACA5-6EADFF728E4B}" srcOrd="0" destOrd="0" presId="urn:microsoft.com/office/officeart/2005/8/layout/lProcess3"/>
    <dgm:cxn modelId="{9ACEC214-00B3-4F9A-9A84-984B809B50FE}" type="presParOf" srcId="{21CB835C-FB47-42DB-BA2B-CAE55885EF2A}" destId="{B323CA57-2AE9-47CB-B289-6BD89A41ADEB}" srcOrd="1" destOrd="0" presId="urn:microsoft.com/office/officeart/2005/8/layout/lProcess3"/>
    <dgm:cxn modelId="{4463C3F1-78A4-4EB8-AA15-D22E3C9DBB4F}" type="presParOf" srcId="{21CB835C-FB47-42DB-BA2B-CAE55885EF2A}" destId="{139DB1D7-7BBB-4ABC-AE63-DA97D6EDF15A}" srcOrd="2" destOrd="0" presId="urn:microsoft.com/office/officeart/2005/8/layout/lProcess3"/>
    <dgm:cxn modelId="{0EC0D948-6B9E-4A02-BF41-CE51D60538C3}" type="presParOf" srcId="{21CB835C-FB47-42DB-BA2B-CAE55885EF2A}" destId="{177E4CDF-478A-4289-919F-C1C29FF3C324}" srcOrd="3" destOrd="0" presId="urn:microsoft.com/office/officeart/2005/8/layout/lProcess3"/>
    <dgm:cxn modelId="{665EAEF1-C09F-4401-BC57-A5C8ACDCB1F4}" type="presParOf" srcId="{21CB835C-FB47-42DB-BA2B-CAE55885EF2A}" destId="{77825BFF-5467-4C7A-87A4-2F18AF95D926}" srcOrd="4" destOrd="0" presId="urn:microsoft.com/office/officeart/2005/8/layout/lProcess3"/>
    <dgm:cxn modelId="{5F703F13-C3FA-4A12-AEC8-3D770C6D3DCA}" type="presParOf" srcId="{21CB835C-FB47-42DB-BA2B-CAE55885EF2A}" destId="{2378B63B-6F58-4CFB-B788-4A1BBA7B3463}" srcOrd="5" destOrd="0" presId="urn:microsoft.com/office/officeart/2005/8/layout/lProcess3"/>
    <dgm:cxn modelId="{C891CECC-FDB6-4996-BFC4-A0198A94838B}" type="presParOf" srcId="{21CB835C-FB47-42DB-BA2B-CAE55885EF2A}" destId="{ABB14980-423D-41AB-BEF7-AEC6A690D98A}" srcOrd="6" destOrd="0" presId="urn:microsoft.com/office/officeart/2005/8/layout/lProcess3"/>
    <dgm:cxn modelId="{A8027817-24B1-480B-A75F-04E533D11A14}" type="presParOf" srcId="{21CB835C-FB47-42DB-BA2B-CAE55885EF2A}" destId="{28B95532-53DD-4E37-A7E4-CEAC326DD59A}" srcOrd="7" destOrd="0" presId="urn:microsoft.com/office/officeart/2005/8/layout/lProcess3"/>
    <dgm:cxn modelId="{AC238CE1-9596-4CA2-9AF0-30721CD2AF1C}" type="presParOf" srcId="{21CB835C-FB47-42DB-BA2B-CAE55885EF2A}" destId="{C037D2EB-DD6D-4D54-A7C1-87BE26DC3586}" srcOrd="8" destOrd="0" presId="urn:microsoft.com/office/officeart/2005/8/layout/lProcess3"/>
    <dgm:cxn modelId="{6A3F509F-A07E-4078-A4F0-1A27129C915D}" type="presParOf" srcId="{21CB835C-FB47-42DB-BA2B-CAE55885EF2A}" destId="{B205EE2A-FE26-4BCD-BEE5-A6A9E9B970D0}" srcOrd="9" destOrd="0" presId="urn:microsoft.com/office/officeart/2005/8/layout/lProcess3"/>
    <dgm:cxn modelId="{A02CA857-1203-4A77-B3EB-BF21B2587498}" type="presParOf" srcId="{21CB835C-FB47-42DB-BA2B-CAE55885EF2A}" destId="{330FED0B-8475-4A87-8FAD-2AB6E3896EFE}" srcOrd="10" destOrd="0" presId="urn:microsoft.com/office/officeart/2005/8/layout/lProcess3"/>
    <dgm:cxn modelId="{21B0C900-5CB9-492E-9D83-EA8DDA667DC5}" type="presParOf" srcId="{21CB835C-FB47-42DB-BA2B-CAE55885EF2A}" destId="{17BD089F-B5BA-43E5-945A-02BF7CE3C626}" srcOrd="11" destOrd="0" presId="urn:microsoft.com/office/officeart/2005/8/layout/lProcess3"/>
    <dgm:cxn modelId="{4BBAE533-18DE-4561-ACDE-307EB4B27C4F}" type="presParOf" srcId="{21CB835C-FB47-42DB-BA2B-CAE55885EF2A}" destId="{4D346289-5626-4348-9F08-590907B9179A}" srcOrd="12" destOrd="0" presId="urn:microsoft.com/office/officeart/2005/8/layout/lProcess3"/>
    <dgm:cxn modelId="{70703756-75AB-4FD6-AF7B-B80BCAD5C095}" type="presParOf" srcId="{F7222E3B-0A96-4046-940A-5419FF721696}" destId="{A82FFC2B-EE88-454C-8924-532B71703898}" srcOrd="1" destOrd="0" presId="urn:microsoft.com/office/officeart/2005/8/layout/lProcess3"/>
    <dgm:cxn modelId="{FB751FBC-4824-4F94-B8C6-0E1B7ED10BFE}" type="presParOf" srcId="{F7222E3B-0A96-4046-940A-5419FF721696}" destId="{98CE5437-E960-442A-A336-C1F9A9437B13}" srcOrd="2" destOrd="0" presId="urn:microsoft.com/office/officeart/2005/8/layout/lProcess3"/>
    <dgm:cxn modelId="{B9D713BD-E922-4E3C-B0D4-50C8338A3C9E}" type="presParOf" srcId="{98CE5437-E960-442A-A336-C1F9A9437B13}" destId="{A968CC75-9A4A-4E8A-8FA5-FAE6B5027440}" srcOrd="0" destOrd="0" presId="urn:microsoft.com/office/officeart/2005/8/layout/lProcess3"/>
    <dgm:cxn modelId="{57359787-B646-4797-B921-75981B8F06C5}" type="presParOf" srcId="{F7222E3B-0A96-4046-940A-5419FF721696}" destId="{5E025230-A223-45B6-9701-1326E67088AC}" srcOrd="3" destOrd="0" presId="urn:microsoft.com/office/officeart/2005/8/layout/lProcess3"/>
    <dgm:cxn modelId="{66CCB3CB-AEE7-4489-89CF-1ACE9F737363}" type="presParOf" srcId="{F7222E3B-0A96-4046-940A-5419FF721696}" destId="{6B5DF304-C8A5-4E52-8700-727441CD4760}" srcOrd="4" destOrd="0" presId="urn:microsoft.com/office/officeart/2005/8/layout/lProcess3"/>
    <dgm:cxn modelId="{D6DAAB70-5C0B-46A3-B197-628EBF3DED51}" type="presParOf" srcId="{6B5DF304-C8A5-4E52-8700-727441CD4760}" destId="{2A7C9E8D-399B-4177-A9CD-619C30201354}" srcOrd="0" destOrd="0" presId="urn:microsoft.com/office/officeart/2005/8/layout/lProcess3"/>
    <dgm:cxn modelId="{27B3A432-C598-4AC8-B588-55F4472F6F2C}" type="presParOf" srcId="{F7222E3B-0A96-4046-940A-5419FF721696}" destId="{8D09251B-7D5B-4F51-BCA3-1360498721BA}" srcOrd="5" destOrd="0" presId="urn:microsoft.com/office/officeart/2005/8/layout/lProcess3"/>
    <dgm:cxn modelId="{C5157C55-55C2-43D6-940D-05CE58F4D72E}" type="presParOf" srcId="{F7222E3B-0A96-4046-940A-5419FF721696}" destId="{0535E161-DEC5-461C-85B0-34544148668F}" srcOrd="6" destOrd="0" presId="urn:microsoft.com/office/officeart/2005/8/layout/lProcess3"/>
    <dgm:cxn modelId="{7BF50F02-ED10-4269-93FA-A423E7247139}" type="presParOf" srcId="{0535E161-DEC5-461C-85B0-34544148668F}" destId="{BCD5440B-310D-4F48-B180-6A620E619E3F}" srcOrd="0" destOrd="0" presId="urn:microsoft.com/office/officeart/2005/8/layout/lProcess3"/>
    <dgm:cxn modelId="{083A9EB0-A527-4BDA-A072-AEF0AB8AD4D9}" type="presParOf" srcId="{F7222E3B-0A96-4046-940A-5419FF721696}" destId="{0AFE672D-3B5E-4B46-8A5A-CF6654648900}" srcOrd="7" destOrd="0" presId="urn:microsoft.com/office/officeart/2005/8/layout/lProcess3"/>
    <dgm:cxn modelId="{462329A1-0412-422F-B4D9-B053B52E4F51}" type="presParOf" srcId="{F7222E3B-0A96-4046-940A-5419FF721696}" destId="{4546AD41-CEE5-416C-B8A3-DFB72A28932B}" srcOrd="8" destOrd="0" presId="urn:microsoft.com/office/officeart/2005/8/layout/lProcess3"/>
    <dgm:cxn modelId="{B4293E42-391B-4956-888B-EB34AC04ACD7}" type="presParOf" srcId="{4546AD41-CEE5-416C-B8A3-DFB72A28932B}" destId="{FF68D82B-25DE-4632-A16E-37C4F6FB49A2}" srcOrd="0" destOrd="0" presId="urn:microsoft.com/office/officeart/2005/8/layout/lProcess3"/>
    <dgm:cxn modelId="{11489338-5795-49C7-A6A1-8322E4CF2BC1}" type="presParOf" srcId="{F7222E3B-0A96-4046-940A-5419FF721696}" destId="{F1426F83-B81B-48F4-95A8-3C3AD2D785AE}" srcOrd="9" destOrd="0" presId="urn:microsoft.com/office/officeart/2005/8/layout/lProcess3"/>
    <dgm:cxn modelId="{40FD6F13-5AA7-4764-A3C8-5091E5243369}" type="presParOf" srcId="{F7222E3B-0A96-4046-940A-5419FF721696}" destId="{A16910BE-627D-419F-B38D-0C8E5B22E3ED}" srcOrd="10" destOrd="0" presId="urn:microsoft.com/office/officeart/2005/8/layout/lProcess3"/>
    <dgm:cxn modelId="{EF6551FF-DEF8-4EC3-98E3-567AA93E486C}" type="presParOf" srcId="{A16910BE-627D-419F-B38D-0C8E5B22E3ED}" destId="{2B00A863-509A-4446-B0E8-878E9F7C40AB}" srcOrd="0"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36D2FA2-B714-43FD-BAA5-C1A0C2D25005}" type="doc">
      <dgm:prSet loTypeId="urn:microsoft.com/office/officeart/2005/8/layout/lProcess3" loCatId="process" qsTypeId="urn:microsoft.com/office/officeart/2005/8/quickstyle/simple1" qsCatId="simple" csTypeId="urn:microsoft.com/office/officeart/2005/8/colors/colorful4" csCatId="colorful" phldr="1"/>
      <dgm:spPr/>
      <dgm:t>
        <a:bodyPr/>
        <a:lstStyle/>
        <a:p>
          <a:endParaRPr lang="en-GB"/>
        </a:p>
      </dgm:t>
    </dgm:pt>
    <dgm:pt modelId="{861BF272-2394-4540-B634-94FC0B98E79F}">
      <dgm:prSet custT="1"/>
      <dgm:spPr/>
      <dgm:t>
        <a:bodyPr/>
        <a:lstStyle/>
        <a:p>
          <a:pPr algn="ctr" rtl="0"/>
          <a:r>
            <a:rPr lang="en-GB" sz="900" b="1">
              <a:solidFill>
                <a:schemeClr val="tx2"/>
              </a:solidFill>
              <a:hlinkClick xmlns:r="http://schemas.openxmlformats.org/officeDocument/2006/relationships" r:id="rId1"/>
            </a:rPr>
            <a:t>INELIGIBLE COSTS</a:t>
          </a:r>
          <a:endParaRPr lang="en-GB" sz="900">
            <a:solidFill>
              <a:schemeClr val="tx2"/>
            </a:solidFill>
          </a:endParaRPr>
        </a:p>
      </dgm:t>
    </dgm:pt>
    <dgm:pt modelId="{BC808AB8-B461-493E-A90B-3B2C69DF037E}" type="parTrans" cxnId="{F9EDB188-B555-4820-9F01-828AE1F1826A}">
      <dgm:prSet/>
      <dgm:spPr/>
      <dgm:t>
        <a:bodyPr/>
        <a:lstStyle/>
        <a:p>
          <a:endParaRPr lang="en-GB"/>
        </a:p>
      </dgm:t>
    </dgm:pt>
    <dgm:pt modelId="{D54FF8BA-81E3-42BD-BD61-521A301CD298}" type="sibTrans" cxnId="{F9EDB188-B555-4820-9F01-828AE1F1826A}">
      <dgm:prSet/>
      <dgm:spPr/>
      <dgm:t>
        <a:bodyPr/>
        <a:lstStyle/>
        <a:p>
          <a:endParaRPr lang="en-GB"/>
        </a:p>
      </dgm:t>
    </dgm:pt>
    <dgm:pt modelId="{5D71C7C9-68F2-4FA9-944D-303FEAA8E8E3}">
      <dgm:prSet custT="1"/>
      <dgm:spPr/>
      <dgm:t>
        <a:bodyPr/>
        <a:lstStyle/>
        <a:p>
          <a:pPr rtl="0"/>
          <a:r>
            <a:rPr lang="en-GB" sz="1000" b="1" i="0">
              <a:solidFill>
                <a:schemeClr val="tx2"/>
              </a:solidFill>
            </a:rPr>
            <a:t>Identifiable taxes and duties</a:t>
          </a:r>
        </a:p>
      </dgm:t>
    </dgm:pt>
    <dgm:pt modelId="{DE0D8B46-FC0D-40AF-B88E-CA007D99EE37}" type="parTrans" cxnId="{130499D7-8DF4-4287-8E18-B5B2931A160A}">
      <dgm:prSet/>
      <dgm:spPr/>
      <dgm:t>
        <a:bodyPr/>
        <a:lstStyle/>
        <a:p>
          <a:endParaRPr lang="en-GB"/>
        </a:p>
      </dgm:t>
    </dgm:pt>
    <dgm:pt modelId="{3BCF1F0D-9FE4-42C6-87BF-1805BBF029B3}" type="sibTrans" cxnId="{130499D7-8DF4-4287-8E18-B5B2931A160A}">
      <dgm:prSet/>
      <dgm:spPr/>
      <dgm:t>
        <a:bodyPr/>
        <a:lstStyle/>
        <a:p>
          <a:endParaRPr lang="en-GB"/>
        </a:p>
      </dgm:t>
    </dgm:pt>
    <dgm:pt modelId="{FB4B309F-7B7B-4B45-9C0D-62AF47916CA5}">
      <dgm:prSet custT="1"/>
      <dgm:spPr/>
      <dgm:t>
        <a:bodyPr/>
        <a:lstStyle/>
        <a:p>
          <a:pPr rtl="0"/>
          <a:r>
            <a:rPr lang="en-GB" sz="1000" b="1" i="0">
              <a:solidFill>
                <a:schemeClr val="tx2"/>
              </a:solidFill>
            </a:rPr>
            <a:t>Deductible VAT </a:t>
          </a:r>
        </a:p>
      </dgm:t>
    </dgm:pt>
    <dgm:pt modelId="{F52E0732-3A78-4B1F-8094-8958074774DB}" type="parTrans" cxnId="{4DEE24C8-8CFA-42FA-8423-58D290B16006}">
      <dgm:prSet/>
      <dgm:spPr/>
      <dgm:t>
        <a:bodyPr/>
        <a:lstStyle/>
        <a:p>
          <a:endParaRPr lang="en-GB"/>
        </a:p>
      </dgm:t>
    </dgm:pt>
    <dgm:pt modelId="{DA18C601-A098-479A-B2A3-B86A836FEDB9}" type="sibTrans" cxnId="{4DEE24C8-8CFA-42FA-8423-58D290B16006}">
      <dgm:prSet/>
      <dgm:spPr/>
      <dgm:t>
        <a:bodyPr/>
        <a:lstStyle/>
        <a:p>
          <a:endParaRPr lang="en-GB"/>
        </a:p>
      </dgm:t>
    </dgm:pt>
    <dgm:pt modelId="{1A31CA43-75B6-4714-8EC0-F1ADF4DFAAEE}">
      <dgm:prSet custT="1"/>
      <dgm:spPr/>
      <dgm:t>
        <a:bodyPr/>
        <a:lstStyle/>
        <a:p>
          <a:pPr rtl="0"/>
          <a:r>
            <a:rPr lang="en-GB" sz="1000" b="1" i="0">
              <a:solidFill>
                <a:schemeClr val="tx2"/>
              </a:solidFill>
            </a:rPr>
            <a:t>Interest owed / Bank charges</a:t>
          </a:r>
        </a:p>
      </dgm:t>
    </dgm:pt>
    <dgm:pt modelId="{07244043-81EA-4149-9B2F-C0885A8A2A72}" type="parTrans" cxnId="{177485C3-02EC-4CD5-891C-49BCA7C895B4}">
      <dgm:prSet/>
      <dgm:spPr/>
      <dgm:t>
        <a:bodyPr/>
        <a:lstStyle/>
        <a:p>
          <a:endParaRPr lang="en-GB"/>
        </a:p>
      </dgm:t>
    </dgm:pt>
    <dgm:pt modelId="{872796C3-6A2D-4E41-9C22-415655621096}" type="sibTrans" cxnId="{177485C3-02EC-4CD5-891C-49BCA7C895B4}">
      <dgm:prSet/>
      <dgm:spPr/>
      <dgm:t>
        <a:bodyPr/>
        <a:lstStyle/>
        <a:p>
          <a:endParaRPr lang="en-GB"/>
        </a:p>
      </dgm:t>
    </dgm:pt>
    <dgm:pt modelId="{D5F17879-37AC-4215-91A7-CC9D21243F95}">
      <dgm:prSet custT="1"/>
      <dgm:spPr/>
      <dgm:t>
        <a:bodyPr/>
        <a:lstStyle/>
        <a:p>
          <a:pPr rtl="0"/>
          <a:r>
            <a:rPr lang="en-GB" sz="1000" b="1" i="0">
              <a:solidFill>
                <a:schemeClr val="tx2"/>
              </a:solidFill>
            </a:rPr>
            <a:t>Possible future losses charges</a:t>
          </a:r>
        </a:p>
      </dgm:t>
    </dgm:pt>
    <dgm:pt modelId="{CB4D2FE4-F421-40C3-98B7-8564E9C9372C}" type="parTrans" cxnId="{E74C45B2-AB83-4D34-B84C-A27253290FD5}">
      <dgm:prSet/>
      <dgm:spPr/>
      <dgm:t>
        <a:bodyPr/>
        <a:lstStyle/>
        <a:p>
          <a:endParaRPr lang="en-GB"/>
        </a:p>
      </dgm:t>
    </dgm:pt>
    <dgm:pt modelId="{A3876A84-623E-447F-9E96-4EF787887A17}" type="sibTrans" cxnId="{E74C45B2-AB83-4D34-B84C-A27253290FD5}">
      <dgm:prSet/>
      <dgm:spPr/>
      <dgm:t>
        <a:bodyPr/>
        <a:lstStyle/>
        <a:p>
          <a:endParaRPr lang="en-GB"/>
        </a:p>
      </dgm:t>
    </dgm:pt>
    <dgm:pt modelId="{7188C8EE-D87C-4C65-888E-D0060FE8B414}">
      <dgm:prSet custT="1"/>
      <dgm:spPr/>
      <dgm:t>
        <a:bodyPr/>
        <a:lstStyle/>
        <a:p>
          <a:pPr rtl="0"/>
          <a:r>
            <a:rPr lang="en-GB" sz="1000" b="1" i="0">
              <a:solidFill>
                <a:schemeClr val="tx2"/>
              </a:solidFill>
            </a:rPr>
            <a:t>Exchange </a:t>
          </a:r>
        </a:p>
        <a:p>
          <a:pPr rtl="0"/>
          <a:r>
            <a:rPr lang="en-GB" sz="1000" b="1" i="0">
              <a:solidFill>
                <a:schemeClr val="tx2"/>
              </a:solidFill>
            </a:rPr>
            <a:t>losses</a:t>
          </a:r>
        </a:p>
      </dgm:t>
    </dgm:pt>
    <dgm:pt modelId="{22247897-5BE7-45E4-ABCB-821EF02A0207}" type="parTrans" cxnId="{41CDDD0D-2F9F-4037-BE2C-C0EB268D7A06}">
      <dgm:prSet/>
      <dgm:spPr/>
      <dgm:t>
        <a:bodyPr/>
        <a:lstStyle/>
        <a:p>
          <a:endParaRPr lang="en-GB"/>
        </a:p>
      </dgm:t>
    </dgm:pt>
    <dgm:pt modelId="{7DF41959-C460-42F5-AB29-BE9F3BD9572A}" type="sibTrans" cxnId="{41CDDD0D-2F9F-4037-BE2C-C0EB268D7A06}">
      <dgm:prSet/>
      <dgm:spPr/>
      <dgm:t>
        <a:bodyPr/>
        <a:lstStyle/>
        <a:p>
          <a:endParaRPr lang="en-GB"/>
        </a:p>
      </dgm:t>
    </dgm:pt>
    <dgm:pt modelId="{5EF0CD8C-51A2-4F7C-A85B-6B95CB0585E4}">
      <dgm:prSet custT="1"/>
      <dgm:spPr/>
      <dgm:t>
        <a:bodyPr/>
        <a:lstStyle/>
        <a:p>
          <a:pPr rtl="0"/>
          <a:r>
            <a:rPr lang="en-GB" sz="1000" b="1" i="0">
              <a:solidFill>
                <a:schemeClr val="tx2"/>
              </a:solidFill>
            </a:rPr>
            <a:t>Excessive / reckless expenditure</a:t>
          </a:r>
        </a:p>
      </dgm:t>
    </dgm:pt>
    <dgm:pt modelId="{8F8E5A1A-3A02-4670-8243-FAE15E932C02}" type="parTrans" cxnId="{159E73EF-BE7C-46E2-AC6F-F8A5120F8999}">
      <dgm:prSet/>
      <dgm:spPr/>
      <dgm:t>
        <a:bodyPr/>
        <a:lstStyle/>
        <a:p>
          <a:endParaRPr lang="en-GB"/>
        </a:p>
      </dgm:t>
    </dgm:pt>
    <dgm:pt modelId="{E28055BC-040F-41C3-87C6-75AD19AEB196}" type="sibTrans" cxnId="{159E73EF-BE7C-46E2-AC6F-F8A5120F8999}">
      <dgm:prSet/>
      <dgm:spPr/>
      <dgm:t>
        <a:bodyPr/>
        <a:lstStyle/>
        <a:p>
          <a:endParaRPr lang="en-GB"/>
        </a:p>
      </dgm:t>
    </dgm:pt>
    <dgm:pt modelId="{69A4F019-547F-4FD0-A314-F6EF3C4E4166}">
      <dgm:prSet custT="1"/>
      <dgm:spPr/>
      <dgm:t>
        <a:bodyPr/>
        <a:lstStyle/>
        <a:p>
          <a:pPr rtl="0"/>
          <a:r>
            <a:rPr lang="en-GB" sz="1000" b="1" i="0">
              <a:solidFill>
                <a:schemeClr val="tx2"/>
              </a:solidFill>
            </a:rPr>
            <a:t>From other EU project</a:t>
          </a:r>
        </a:p>
      </dgm:t>
    </dgm:pt>
    <dgm:pt modelId="{E81B71A0-6339-4B62-9388-1BFFC34E740C}" type="parTrans" cxnId="{6FCC132A-1CA7-49EA-A4E3-650B1C4B6787}">
      <dgm:prSet/>
      <dgm:spPr/>
      <dgm:t>
        <a:bodyPr/>
        <a:lstStyle/>
        <a:p>
          <a:endParaRPr lang="en-GB"/>
        </a:p>
      </dgm:t>
    </dgm:pt>
    <dgm:pt modelId="{76A80354-79F2-40DF-BD2B-55AE094CCE48}" type="sibTrans" cxnId="{6FCC132A-1CA7-49EA-A4E3-650B1C4B6787}">
      <dgm:prSet/>
      <dgm:spPr/>
      <dgm:t>
        <a:bodyPr/>
        <a:lstStyle/>
        <a:p>
          <a:endParaRPr lang="en-GB"/>
        </a:p>
      </dgm:t>
    </dgm:pt>
    <dgm:pt modelId="{7191BBBA-F598-490D-A918-AD02C13F22CE}">
      <dgm:prSet custT="1"/>
      <dgm:spPr/>
      <dgm:t>
        <a:bodyPr/>
        <a:lstStyle/>
        <a:p>
          <a:pPr rtl="0"/>
          <a:r>
            <a:rPr lang="fr-BE" sz="1000" b="1"/>
            <a:t>Tips: </a:t>
          </a:r>
          <a:endParaRPr lang="en-GB" sz="1000"/>
        </a:p>
      </dgm:t>
    </dgm:pt>
    <dgm:pt modelId="{0F4EA636-CBE8-40A7-82BF-2D069009B6F1}" type="parTrans" cxnId="{D4ECCA23-46FF-48E0-B1F7-CEFBEDAAEFB5}">
      <dgm:prSet/>
      <dgm:spPr/>
      <dgm:t>
        <a:bodyPr/>
        <a:lstStyle/>
        <a:p>
          <a:endParaRPr lang="en-GB"/>
        </a:p>
      </dgm:t>
    </dgm:pt>
    <dgm:pt modelId="{799B9592-BD23-41A7-98E3-CAB4141E4426}" type="sibTrans" cxnId="{D4ECCA23-46FF-48E0-B1F7-CEFBEDAAEFB5}">
      <dgm:prSet/>
      <dgm:spPr/>
      <dgm:t>
        <a:bodyPr/>
        <a:lstStyle/>
        <a:p>
          <a:endParaRPr lang="en-GB"/>
        </a:p>
      </dgm:t>
    </dgm:pt>
    <dgm:pt modelId="{E977040F-C90B-437F-9065-0097FB112BCB}">
      <dgm:prSet custT="1"/>
      <dgm:spPr/>
      <dgm:t>
        <a:bodyPr/>
        <a:lstStyle/>
        <a:p>
          <a:pPr rtl="0"/>
          <a:r>
            <a:rPr lang="en-GB" sz="900" b="1">
              <a:solidFill>
                <a:schemeClr val="accent4"/>
              </a:solidFill>
            </a:rPr>
            <a:t>Non-deductible VAT is an eligible cost</a:t>
          </a:r>
        </a:p>
      </dgm:t>
    </dgm:pt>
    <dgm:pt modelId="{6362172D-6A9D-4C07-9F10-E2613423ABF4}" type="parTrans" cxnId="{41A2C752-0012-417B-8411-8F6F0CB2283F}">
      <dgm:prSet/>
      <dgm:spPr/>
      <dgm:t>
        <a:bodyPr/>
        <a:lstStyle/>
        <a:p>
          <a:endParaRPr lang="en-GB"/>
        </a:p>
      </dgm:t>
    </dgm:pt>
    <dgm:pt modelId="{D1099B4A-0C5A-4C61-84FA-605601CBAFE9}" type="sibTrans" cxnId="{41A2C752-0012-417B-8411-8F6F0CB2283F}">
      <dgm:prSet/>
      <dgm:spPr/>
      <dgm:t>
        <a:bodyPr/>
        <a:lstStyle/>
        <a:p>
          <a:endParaRPr lang="en-GB"/>
        </a:p>
      </dgm:t>
    </dgm:pt>
    <dgm:pt modelId="{3B028C29-95ED-4FFD-A1D4-C6B741869697}">
      <dgm:prSet custT="1"/>
      <dgm:spPr/>
      <dgm:t>
        <a:bodyPr/>
        <a:lstStyle/>
        <a:p>
          <a:pPr rtl="0"/>
          <a:r>
            <a:rPr lang="en-GB" sz="900" b="1">
              <a:solidFill>
                <a:schemeClr val="accent4"/>
              </a:solidFill>
            </a:rPr>
            <a:t>Ask: PO, FO</a:t>
          </a:r>
        </a:p>
      </dgm:t>
    </dgm:pt>
    <dgm:pt modelId="{B9DE8348-23B1-4BDA-A69F-EABC29ED7FB0}" type="parTrans" cxnId="{A64592B8-8F7A-4FB9-B450-F1128B16F37C}">
      <dgm:prSet/>
      <dgm:spPr/>
      <dgm:t>
        <a:bodyPr/>
        <a:lstStyle/>
        <a:p>
          <a:endParaRPr lang="en-GB"/>
        </a:p>
      </dgm:t>
    </dgm:pt>
    <dgm:pt modelId="{428ADA6B-BE67-4B13-AE84-E75332CFABC1}" type="sibTrans" cxnId="{A64592B8-8F7A-4FB9-B450-F1128B16F37C}">
      <dgm:prSet/>
      <dgm:spPr/>
      <dgm:t>
        <a:bodyPr/>
        <a:lstStyle/>
        <a:p>
          <a:endParaRPr lang="en-GB"/>
        </a:p>
      </dgm:t>
    </dgm:pt>
    <dgm:pt modelId="{5C4B7B6D-120D-4773-B04F-6F6705528E94}">
      <dgm:prSet custT="1"/>
      <dgm:spPr/>
      <dgm:t>
        <a:bodyPr/>
        <a:lstStyle/>
        <a:p>
          <a:pPr rtl="0"/>
          <a:r>
            <a:rPr lang="en-GB" sz="900" b="1">
              <a:solidFill>
                <a:schemeClr val="accent4"/>
              </a:solidFill>
            </a:rPr>
            <a:t>Costs incurred during suspension are ineligible</a:t>
          </a:r>
        </a:p>
      </dgm:t>
    </dgm:pt>
    <dgm:pt modelId="{7078D519-C649-4D33-8920-5627F97A76D0}" type="parTrans" cxnId="{42B5C927-6F60-4F29-887F-A3F4D5643792}">
      <dgm:prSet/>
      <dgm:spPr/>
      <dgm:t>
        <a:bodyPr/>
        <a:lstStyle/>
        <a:p>
          <a:endParaRPr lang="en-GB"/>
        </a:p>
      </dgm:t>
    </dgm:pt>
    <dgm:pt modelId="{F81812CC-380A-4AEB-BB7A-654BE35901FE}" type="sibTrans" cxnId="{42B5C927-6F60-4F29-887F-A3F4D5643792}">
      <dgm:prSet/>
      <dgm:spPr/>
      <dgm:t>
        <a:bodyPr/>
        <a:lstStyle/>
        <a:p>
          <a:endParaRPr lang="en-GB"/>
        </a:p>
      </dgm:t>
    </dgm:pt>
    <dgm:pt modelId="{15E8D862-798A-42F9-8937-5455F49A6F40}" type="pres">
      <dgm:prSet presAssocID="{E36D2FA2-B714-43FD-BAA5-C1A0C2D25005}" presName="Name0" presStyleCnt="0">
        <dgm:presLayoutVars>
          <dgm:chPref val="3"/>
          <dgm:dir/>
          <dgm:animLvl val="lvl"/>
          <dgm:resizeHandles/>
        </dgm:presLayoutVars>
      </dgm:prSet>
      <dgm:spPr/>
    </dgm:pt>
    <dgm:pt modelId="{D4E647E6-7B19-4A1C-848E-C8B6CA14A66A}" type="pres">
      <dgm:prSet presAssocID="{861BF272-2394-4540-B634-94FC0B98E79F}" presName="horFlow" presStyleCnt="0"/>
      <dgm:spPr/>
    </dgm:pt>
    <dgm:pt modelId="{09ABA240-DCA1-47E8-8075-4866E8BBE226}" type="pres">
      <dgm:prSet presAssocID="{861BF272-2394-4540-B634-94FC0B98E79F}" presName="bigChev" presStyleLbl="node1" presStyleIdx="0" presStyleCnt="2" custScaleX="105484" custScaleY="115172"/>
      <dgm:spPr/>
    </dgm:pt>
    <dgm:pt modelId="{794D26BB-21D9-451A-AD40-3D302C7251F5}" type="pres">
      <dgm:prSet presAssocID="{DE0D8B46-FC0D-40AF-B88E-CA007D99EE37}" presName="parTrans" presStyleCnt="0"/>
      <dgm:spPr/>
    </dgm:pt>
    <dgm:pt modelId="{EADF77E9-8E0C-41C3-BE76-3F0EF1AC151F}" type="pres">
      <dgm:prSet presAssocID="{5D71C7C9-68F2-4FA9-944D-303FEAA8E8E3}" presName="node" presStyleLbl="alignAccFollowNode1" presStyleIdx="0" presStyleCnt="10" custScaleX="116614" custScaleY="115172">
        <dgm:presLayoutVars>
          <dgm:bulletEnabled val="1"/>
        </dgm:presLayoutVars>
      </dgm:prSet>
      <dgm:spPr/>
    </dgm:pt>
    <dgm:pt modelId="{14213E6E-CF7D-4640-9453-604F475ACA42}" type="pres">
      <dgm:prSet presAssocID="{3BCF1F0D-9FE4-42C6-87BF-1805BBF029B3}" presName="sibTrans" presStyleCnt="0"/>
      <dgm:spPr/>
    </dgm:pt>
    <dgm:pt modelId="{6B20E9C8-F6D4-4A22-8C69-ABDAFF847E4A}" type="pres">
      <dgm:prSet presAssocID="{FB4B309F-7B7B-4B45-9C0D-62AF47916CA5}" presName="node" presStyleLbl="alignAccFollowNode1" presStyleIdx="1" presStyleCnt="10" custScaleX="115810" custScaleY="115172">
        <dgm:presLayoutVars>
          <dgm:bulletEnabled val="1"/>
        </dgm:presLayoutVars>
      </dgm:prSet>
      <dgm:spPr/>
    </dgm:pt>
    <dgm:pt modelId="{80FF2D2A-A340-43DC-AA9B-762B484ED325}" type="pres">
      <dgm:prSet presAssocID="{DA18C601-A098-479A-B2A3-B86A836FEDB9}" presName="sibTrans" presStyleCnt="0"/>
      <dgm:spPr/>
    </dgm:pt>
    <dgm:pt modelId="{BC11F459-13FC-4B3F-9387-A498C316EE0A}" type="pres">
      <dgm:prSet presAssocID="{1A31CA43-75B6-4714-8EC0-F1ADF4DFAAEE}" presName="node" presStyleLbl="alignAccFollowNode1" presStyleIdx="2" presStyleCnt="10" custScaleX="101674" custScaleY="115172">
        <dgm:presLayoutVars>
          <dgm:bulletEnabled val="1"/>
        </dgm:presLayoutVars>
      </dgm:prSet>
      <dgm:spPr/>
    </dgm:pt>
    <dgm:pt modelId="{E7267C5E-D3B5-40D7-AE11-838B7D4E6A8A}" type="pres">
      <dgm:prSet presAssocID="{872796C3-6A2D-4E41-9C22-415655621096}" presName="sibTrans" presStyleCnt="0"/>
      <dgm:spPr/>
    </dgm:pt>
    <dgm:pt modelId="{1F22EF9D-FE54-4C77-8213-C0DAC2FC3675}" type="pres">
      <dgm:prSet presAssocID="{D5F17879-37AC-4215-91A7-CC9D21243F95}" presName="node" presStyleLbl="alignAccFollowNode1" presStyleIdx="3" presStyleCnt="10" custScaleX="95447" custScaleY="115172">
        <dgm:presLayoutVars>
          <dgm:bulletEnabled val="1"/>
        </dgm:presLayoutVars>
      </dgm:prSet>
      <dgm:spPr/>
    </dgm:pt>
    <dgm:pt modelId="{3E340B4C-5756-4AAC-8483-81F1F7B39B3F}" type="pres">
      <dgm:prSet presAssocID="{A3876A84-623E-447F-9E96-4EF787887A17}" presName="sibTrans" presStyleCnt="0"/>
      <dgm:spPr/>
    </dgm:pt>
    <dgm:pt modelId="{00D53761-0339-433B-A65D-9F3356DADBA6}" type="pres">
      <dgm:prSet presAssocID="{7188C8EE-D87C-4C65-888E-D0060FE8B414}" presName="node" presStyleLbl="alignAccFollowNode1" presStyleIdx="4" presStyleCnt="10" custScaleX="113028" custScaleY="115172">
        <dgm:presLayoutVars>
          <dgm:bulletEnabled val="1"/>
        </dgm:presLayoutVars>
      </dgm:prSet>
      <dgm:spPr/>
    </dgm:pt>
    <dgm:pt modelId="{A6C8A6F8-599A-4B77-AC3A-FF082B602E0A}" type="pres">
      <dgm:prSet presAssocID="{7DF41959-C460-42F5-AB29-BE9F3BD9572A}" presName="sibTrans" presStyleCnt="0"/>
      <dgm:spPr/>
    </dgm:pt>
    <dgm:pt modelId="{CA991507-364D-4A6E-9932-282F6782BD98}" type="pres">
      <dgm:prSet presAssocID="{5EF0CD8C-51A2-4F7C-A85B-6B95CB0585E4}" presName="node" presStyleLbl="alignAccFollowNode1" presStyleIdx="5" presStyleCnt="10" custScaleX="117907" custScaleY="115172">
        <dgm:presLayoutVars>
          <dgm:bulletEnabled val="1"/>
        </dgm:presLayoutVars>
      </dgm:prSet>
      <dgm:spPr/>
    </dgm:pt>
    <dgm:pt modelId="{CB47C728-4507-46B8-9E49-97D22B16CE92}" type="pres">
      <dgm:prSet presAssocID="{E28055BC-040F-41C3-87C6-75AD19AEB196}" presName="sibTrans" presStyleCnt="0"/>
      <dgm:spPr/>
    </dgm:pt>
    <dgm:pt modelId="{68E67F26-C4DF-4E85-A1D5-3385E012A030}" type="pres">
      <dgm:prSet presAssocID="{69A4F019-547F-4FD0-A314-F6EF3C4E4166}" presName="node" presStyleLbl="alignAccFollowNode1" presStyleIdx="6" presStyleCnt="10" custScaleX="104187" custScaleY="115172">
        <dgm:presLayoutVars>
          <dgm:bulletEnabled val="1"/>
        </dgm:presLayoutVars>
      </dgm:prSet>
      <dgm:spPr/>
    </dgm:pt>
    <dgm:pt modelId="{91BDEBF6-1EDD-4E44-9A5C-25DC4070817C}" type="pres">
      <dgm:prSet presAssocID="{861BF272-2394-4540-B634-94FC0B98E79F}" presName="vSp" presStyleCnt="0"/>
      <dgm:spPr/>
    </dgm:pt>
    <dgm:pt modelId="{00E11015-4E82-4531-9521-55761710FC5A}" type="pres">
      <dgm:prSet presAssocID="{7191BBBA-F598-490D-A918-AD02C13F22CE}" presName="horFlow" presStyleCnt="0"/>
      <dgm:spPr/>
    </dgm:pt>
    <dgm:pt modelId="{B79AD605-6FB4-42AC-8C8B-3906AA8D7299}" type="pres">
      <dgm:prSet presAssocID="{7191BBBA-F598-490D-A918-AD02C13F22CE}" presName="bigChev" presStyleLbl="node1" presStyleIdx="1" presStyleCnt="2"/>
      <dgm:spPr/>
    </dgm:pt>
    <dgm:pt modelId="{91AA6692-DD9A-42A4-A136-C7BBC2C0E3D5}" type="pres">
      <dgm:prSet presAssocID="{6362172D-6A9D-4C07-9F10-E2613423ABF4}" presName="parTrans" presStyleCnt="0"/>
      <dgm:spPr/>
    </dgm:pt>
    <dgm:pt modelId="{FBEF5126-8D1A-4AE9-B457-736CF00AE7A6}" type="pres">
      <dgm:prSet presAssocID="{E977040F-C90B-437F-9065-0097FB112BCB}" presName="node" presStyleLbl="alignAccFollowNode1" presStyleIdx="7" presStyleCnt="10" custScaleX="135550" custScaleY="118449" custLinFactNeighborX="-14055">
        <dgm:presLayoutVars>
          <dgm:bulletEnabled val="1"/>
        </dgm:presLayoutVars>
      </dgm:prSet>
      <dgm:spPr/>
    </dgm:pt>
    <dgm:pt modelId="{8FAB367A-5996-4671-8D8E-F46E213FD246}" type="pres">
      <dgm:prSet presAssocID="{D1099B4A-0C5A-4C61-84FA-605601CBAFE9}" presName="sibTrans" presStyleCnt="0"/>
      <dgm:spPr/>
    </dgm:pt>
    <dgm:pt modelId="{F1D7EC94-15C3-4B05-B0FD-F6C7029000CE}" type="pres">
      <dgm:prSet presAssocID="{5C4B7B6D-120D-4773-B04F-6F6705528E94}" presName="node" presStyleLbl="alignAccFollowNode1" presStyleIdx="8" presStyleCnt="10" custScaleX="135550" custScaleY="118449" custLinFactNeighborX="-14055">
        <dgm:presLayoutVars>
          <dgm:bulletEnabled val="1"/>
        </dgm:presLayoutVars>
      </dgm:prSet>
      <dgm:spPr/>
    </dgm:pt>
    <dgm:pt modelId="{01FFADF8-B3A0-4769-ACF6-C36933DCB229}" type="pres">
      <dgm:prSet presAssocID="{F81812CC-380A-4AEB-BB7A-654BE35901FE}" presName="sibTrans" presStyleCnt="0"/>
      <dgm:spPr/>
    </dgm:pt>
    <dgm:pt modelId="{30B0EB94-B626-46E1-92F5-64C37D1CD83A}" type="pres">
      <dgm:prSet presAssocID="{3B028C29-95ED-4FFD-A1D4-C6B741869697}" presName="node" presStyleLbl="alignAccFollowNode1" presStyleIdx="9" presStyleCnt="10" custScaleX="135550" custScaleY="118449" custLinFactNeighborX="-28110">
        <dgm:presLayoutVars>
          <dgm:bulletEnabled val="1"/>
        </dgm:presLayoutVars>
      </dgm:prSet>
      <dgm:spPr/>
    </dgm:pt>
  </dgm:ptLst>
  <dgm:cxnLst>
    <dgm:cxn modelId="{FCEEF703-5E3D-460F-AC84-B76F44AFA7A1}" type="presOf" srcId="{E977040F-C90B-437F-9065-0097FB112BCB}" destId="{FBEF5126-8D1A-4AE9-B457-736CF00AE7A6}" srcOrd="0" destOrd="0" presId="urn:microsoft.com/office/officeart/2005/8/layout/lProcess3"/>
    <dgm:cxn modelId="{6230E605-B2FD-4C08-87A9-020C20878D71}" type="presOf" srcId="{7191BBBA-F598-490D-A918-AD02C13F22CE}" destId="{B79AD605-6FB4-42AC-8C8B-3906AA8D7299}" srcOrd="0" destOrd="0" presId="urn:microsoft.com/office/officeart/2005/8/layout/lProcess3"/>
    <dgm:cxn modelId="{8DAD1306-861D-4985-9450-EADCC6A478BB}" type="presOf" srcId="{7188C8EE-D87C-4C65-888E-D0060FE8B414}" destId="{00D53761-0339-433B-A65D-9F3356DADBA6}" srcOrd="0" destOrd="0" presId="urn:microsoft.com/office/officeart/2005/8/layout/lProcess3"/>
    <dgm:cxn modelId="{87B9CA06-EEB7-4780-B9D7-92B3625B7D5E}" type="presOf" srcId="{E36D2FA2-B714-43FD-BAA5-C1A0C2D25005}" destId="{15E8D862-798A-42F9-8937-5455F49A6F40}" srcOrd="0" destOrd="0" presId="urn:microsoft.com/office/officeart/2005/8/layout/lProcess3"/>
    <dgm:cxn modelId="{41CDDD0D-2F9F-4037-BE2C-C0EB268D7A06}" srcId="{861BF272-2394-4540-B634-94FC0B98E79F}" destId="{7188C8EE-D87C-4C65-888E-D0060FE8B414}" srcOrd="4" destOrd="0" parTransId="{22247897-5BE7-45E4-ABCB-821EF02A0207}" sibTransId="{7DF41959-C460-42F5-AB29-BE9F3BD9572A}"/>
    <dgm:cxn modelId="{66C0EA1C-5B22-48A2-B34A-660A124E62EE}" type="presOf" srcId="{5C4B7B6D-120D-4773-B04F-6F6705528E94}" destId="{F1D7EC94-15C3-4B05-B0FD-F6C7029000CE}" srcOrd="0" destOrd="0" presId="urn:microsoft.com/office/officeart/2005/8/layout/lProcess3"/>
    <dgm:cxn modelId="{D4ECCA23-46FF-48E0-B1F7-CEFBEDAAEFB5}" srcId="{E36D2FA2-B714-43FD-BAA5-C1A0C2D25005}" destId="{7191BBBA-F598-490D-A918-AD02C13F22CE}" srcOrd="1" destOrd="0" parTransId="{0F4EA636-CBE8-40A7-82BF-2D069009B6F1}" sibTransId="{799B9592-BD23-41A7-98E3-CAB4141E4426}"/>
    <dgm:cxn modelId="{42B5C927-6F60-4F29-887F-A3F4D5643792}" srcId="{7191BBBA-F598-490D-A918-AD02C13F22CE}" destId="{5C4B7B6D-120D-4773-B04F-6F6705528E94}" srcOrd="1" destOrd="0" parTransId="{7078D519-C649-4D33-8920-5627F97A76D0}" sibTransId="{F81812CC-380A-4AEB-BB7A-654BE35901FE}"/>
    <dgm:cxn modelId="{6FCC132A-1CA7-49EA-A4E3-650B1C4B6787}" srcId="{861BF272-2394-4540-B634-94FC0B98E79F}" destId="{69A4F019-547F-4FD0-A314-F6EF3C4E4166}" srcOrd="6" destOrd="0" parTransId="{E81B71A0-6339-4B62-9388-1BFFC34E740C}" sibTransId="{76A80354-79F2-40DF-BD2B-55AE094CCE48}"/>
    <dgm:cxn modelId="{7BFC572A-01F7-4F03-90F7-AE5511820AC9}" type="presOf" srcId="{861BF272-2394-4540-B634-94FC0B98E79F}" destId="{09ABA240-DCA1-47E8-8075-4866E8BBE226}" srcOrd="0" destOrd="0" presId="urn:microsoft.com/office/officeart/2005/8/layout/lProcess3"/>
    <dgm:cxn modelId="{1E7AAA6D-18B1-4B18-B1B4-6D9EA8904880}" type="presOf" srcId="{69A4F019-547F-4FD0-A314-F6EF3C4E4166}" destId="{68E67F26-C4DF-4E85-A1D5-3385E012A030}" srcOrd="0" destOrd="0" presId="urn:microsoft.com/office/officeart/2005/8/layout/lProcess3"/>
    <dgm:cxn modelId="{41A2C752-0012-417B-8411-8F6F0CB2283F}" srcId="{7191BBBA-F598-490D-A918-AD02C13F22CE}" destId="{E977040F-C90B-437F-9065-0097FB112BCB}" srcOrd="0" destOrd="0" parTransId="{6362172D-6A9D-4C07-9F10-E2613423ABF4}" sibTransId="{D1099B4A-0C5A-4C61-84FA-605601CBAFE9}"/>
    <dgm:cxn modelId="{EB61517B-0E78-495A-A3AD-7067C588D251}" type="presOf" srcId="{FB4B309F-7B7B-4B45-9C0D-62AF47916CA5}" destId="{6B20E9C8-F6D4-4A22-8C69-ABDAFF847E4A}" srcOrd="0" destOrd="0" presId="urn:microsoft.com/office/officeart/2005/8/layout/lProcess3"/>
    <dgm:cxn modelId="{0B994180-5BCE-40FC-9705-99FFA3D66F5D}" type="presOf" srcId="{5EF0CD8C-51A2-4F7C-A85B-6B95CB0585E4}" destId="{CA991507-364D-4A6E-9932-282F6782BD98}" srcOrd="0" destOrd="0" presId="urn:microsoft.com/office/officeart/2005/8/layout/lProcess3"/>
    <dgm:cxn modelId="{96D1FF84-37BC-408B-84D1-67CFD0C7524E}" type="presOf" srcId="{D5F17879-37AC-4215-91A7-CC9D21243F95}" destId="{1F22EF9D-FE54-4C77-8213-C0DAC2FC3675}" srcOrd="0" destOrd="0" presId="urn:microsoft.com/office/officeart/2005/8/layout/lProcess3"/>
    <dgm:cxn modelId="{F9EDB188-B555-4820-9F01-828AE1F1826A}" srcId="{E36D2FA2-B714-43FD-BAA5-C1A0C2D25005}" destId="{861BF272-2394-4540-B634-94FC0B98E79F}" srcOrd="0" destOrd="0" parTransId="{BC808AB8-B461-493E-A90B-3B2C69DF037E}" sibTransId="{D54FF8BA-81E3-42BD-BD61-521A301CD298}"/>
    <dgm:cxn modelId="{062F08AD-DA5D-4E6D-B161-ECDE81CB20C6}" type="presOf" srcId="{1A31CA43-75B6-4714-8EC0-F1ADF4DFAAEE}" destId="{BC11F459-13FC-4B3F-9387-A498C316EE0A}" srcOrd="0" destOrd="0" presId="urn:microsoft.com/office/officeart/2005/8/layout/lProcess3"/>
    <dgm:cxn modelId="{E74C45B2-AB83-4D34-B84C-A27253290FD5}" srcId="{861BF272-2394-4540-B634-94FC0B98E79F}" destId="{D5F17879-37AC-4215-91A7-CC9D21243F95}" srcOrd="3" destOrd="0" parTransId="{CB4D2FE4-F421-40C3-98B7-8564E9C9372C}" sibTransId="{A3876A84-623E-447F-9E96-4EF787887A17}"/>
    <dgm:cxn modelId="{A64592B8-8F7A-4FB9-B450-F1128B16F37C}" srcId="{7191BBBA-F598-490D-A918-AD02C13F22CE}" destId="{3B028C29-95ED-4FFD-A1D4-C6B741869697}" srcOrd="2" destOrd="0" parTransId="{B9DE8348-23B1-4BDA-A69F-EABC29ED7FB0}" sibTransId="{428ADA6B-BE67-4B13-AE84-E75332CFABC1}"/>
    <dgm:cxn modelId="{177485C3-02EC-4CD5-891C-49BCA7C895B4}" srcId="{861BF272-2394-4540-B634-94FC0B98E79F}" destId="{1A31CA43-75B6-4714-8EC0-F1ADF4DFAAEE}" srcOrd="2" destOrd="0" parTransId="{07244043-81EA-4149-9B2F-C0885A8A2A72}" sibTransId="{872796C3-6A2D-4E41-9C22-415655621096}"/>
    <dgm:cxn modelId="{4DEE24C8-8CFA-42FA-8423-58D290B16006}" srcId="{861BF272-2394-4540-B634-94FC0B98E79F}" destId="{FB4B309F-7B7B-4B45-9C0D-62AF47916CA5}" srcOrd="1" destOrd="0" parTransId="{F52E0732-3A78-4B1F-8094-8958074774DB}" sibTransId="{DA18C601-A098-479A-B2A3-B86A836FEDB9}"/>
    <dgm:cxn modelId="{130499D7-8DF4-4287-8E18-B5B2931A160A}" srcId="{861BF272-2394-4540-B634-94FC0B98E79F}" destId="{5D71C7C9-68F2-4FA9-944D-303FEAA8E8E3}" srcOrd="0" destOrd="0" parTransId="{DE0D8B46-FC0D-40AF-B88E-CA007D99EE37}" sibTransId="{3BCF1F0D-9FE4-42C6-87BF-1805BBF029B3}"/>
    <dgm:cxn modelId="{AC59ADE7-438B-4EBB-A0F4-F36D9AD2CFDF}" type="presOf" srcId="{5D71C7C9-68F2-4FA9-944D-303FEAA8E8E3}" destId="{EADF77E9-8E0C-41C3-BE76-3F0EF1AC151F}" srcOrd="0" destOrd="0" presId="urn:microsoft.com/office/officeart/2005/8/layout/lProcess3"/>
    <dgm:cxn modelId="{159E73EF-BE7C-46E2-AC6F-F8A5120F8999}" srcId="{861BF272-2394-4540-B634-94FC0B98E79F}" destId="{5EF0CD8C-51A2-4F7C-A85B-6B95CB0585E4}" srcOrd="5" destOrd="0" parTransId="{8F8E5A1A-3A02-4670-8243-FAE15E932C02}" sibTransId="{E28055BC-040F-41C3-87C6-75AD19AEB196}"/>
    <dgm:cxn modelId="{3C7976FE-D9F4-4987-A34B-4897109A39D6}" type="presOf" srcId="{3B028C29-95ED-4FFD-A1D4-C6B741869697}" destId="{30B0EB94-B626-46E1-92F5-64C37D1CD83A}" srcOrd="0" destOrd="0" presId="urn:microsoft.com/office/officeart/2005/8/layout/lProcess3"/>
    <dgm:cxn modelId="{6D984FE6-CFAB-44AB-ADCC-894ADBDB138E}" type="presParOf" srcId="{15E8D862-798A-42F9-8937-5455F49A6F40}" destId="{D4E647E6-7B19-4A1C-848E-C8B6CA14A66A}" srcOrd="0" destOrd="0" presId="urn:microsoft.com/office/officeart/2005/8/layout/lProcess3"/>
    <dgm:cxn modelId="{14AEB7B7-499B-41BC-904F-8C47BDCF9EE8}" type="presParOf" srcId="{D4E647E6-7B19-4A1C-848E-C8B6CA14A66A}" destId="{09ABA240-DCA1-47E8-8075-4866E8BBE226}" srcOrd="0" destOrd="0" presId="urn:microsoft.com/office/officeart/2005/8/layout/lProcess3"/>
    <dgm:cxn modelId="{71374F7C-7E0D-46EE-BA82-6A8CBB1B503A}" type="presParOf" srcId="{D4E647E6-7B19-4A1C-848E-C8B6CA14A66A}" destId="{794D26BB-21D9-451A-AD40-3D302C7251F5}" srcOrd="1" destOrd="0" presId="urn:microsoft.com/office/officeart/2005/8/layout/lProcess3"/>
    <dgm:cxn modelId="{48D3D277-896A-4E90-80FE-3ADEF6257AB4}" type="presParOf" srcId="{D4E647E6-7B19-4A1C-848E-C8B6CA14A66A}" destId="{EADF77E9-8E0C-41C3-BE76-3F0EF1AC151F}" srcOrd="2" destOrd="0" presId="urn:microsoft.com/office/officeart/2005/8/layout/lProcess3"/>
    <dgm:cxn modelId="{142F02F3-4EEE-4785-849B-12B423302DDC}" type="presParOf" srcId="{D4E647E6-7B19-4A1C-848E-C8B6CA14A66A}" destId="{14213E6E-CF7D-4640-9453-604F475ACA42}" srcOrd="3" destOrd="0" presId="urn:microsoft.com/office/officeart/2005/8/layout/lProcess3"/>
    <dgm:cxn modelId="{8F486441-4D7A-46F0-BAE3-155D5DA28A5C}" type="presParOf" srcId="{D4E647E6-7B19-4A1C-848E-C8B6CA14A66A}" destId="{6B20E9C8-F6D4-4A22-8C69-ABDAFF847E4A}" srcOrd="4" destOrd="0" presId="urn:microsoft.com/office/officeart/2005/8/layout/lProcess3"/>
    <dgm:cxn modelId="{17E6AA02-E475-4162-9A8B-0E4BD79F5A3A}" type="presParOf" srcId="{D4E647E6-7B19-4A1C-848E-C8B6CA14A66A}" destId="{80FF2D2A-A340-43DC-AA9B-762B484ED325}" srcOrd="5" destOrd="0" presId="urn:microsoft.com/office/officeart/2005/8/layout/lProcess3"/>
    <dgm:cxn modelId="{C4F7A4D2-8E38-48EF-924B-452B87CB04C8}" type="presParOf" srcId="{D4E647E6-7B19-4A1C-848E-C8B6CA14A66A}" destId="{BC11F459-13FC-4B3F-9387-A498C316EE0A}" srcOrd="6" destOrd="0" presId="urn:microsoft.com/office/officeart/2005/8/layout/lProcess3"/>
    <dgm:cxn modelId="{E19F3E9D-A255-47DF-A3B3-38450B6FBE01}" type="presParOf" srcId="{D4E647E6-7B19-4A1C-848E-C8B6CA14A66A}" destId="{E7267C5E-D3B5-40D7-AE11-838B7D4E6A8A}" srcOrd="7" destOrd="0" presId="urn:microsoft.com/office/officeart/2005/8/layout/lProcess3"/>
    <dgm:cxn modelId="{75B0BDFE-62C7-4D89-88D5-15984A59F703}" type="presParOf" srcId="{D4E647E6-7B19-4A1C-848E-C8B6CA14A66A}" destId="{1F22EF9D-FE54-4C77-8213-C0DAC2FC3675}" srcOrd="8" destOrd="0" presId="urn:microsoft.com/office/officeart/2005/8/layout/lProcess3"/>
    <dgm:cxn modelId="{BE2A6EC2-F8F9-4ED0-93B5-6369EA58B562}" type="presParOf" srcId="{D4E647E6-7B19-4A1C-848E-C8B6CA14A66A}" destId="{3E340B4C-5756-4AAC-8483-81F1F7B39B3F}" srcOrd="9" destOrd="0" presId="urn:microsoft.com/office/officeart/2005/8/layout/lProcess3"/>
    <dgm:cxn modelId="{4EE0EBA7-778A-4993-AC09-AF9FE8BCBFC0}" type="presParOf" srcId="{D4E647E6-7B19-4A1C-848E-C8B6CA14A66A}" destId="{00D53761-0339-433B-A65D-9F3356DADBA6}" srcOrd="10" destOrd="0" presId="urn:microsoft.com/office/officeart/2005/8/layout/lProcess3"/>
    <dgm:cxn modelId="{65C308B0-1377-4753-A3D5-0A7D5C364506}" type="presParOf" srcId="{D4E647E6-7B19-4A1C-848E-C8B6CA14A66A}" destId="{A6C8A6F8-599A-4B77-AC3A-FF082B602E0A}" srcOrd="11" destOrd="0" presId="urn:microsoft.com/office/officeart/2005/8/layout/lProcess3"/>
    <dgm:cxn modelId="{50FF7F13-13A1-4341-AFD7-3747418DFAD2}" type="presParOf" srcId="{D4E647E6-7B19-4A1C-848E-C8B6CA14A66A}" destId="{CA991507-364D-4A6E-9932-282F6782BD98}" srcOrd="12" destOrd="0" presId="urn:microsoft.com/office/officeart/2005/8/layout/lProcess3"/>
    <dgm:cxn modelId="{F286AF15-A0A4-459D-8DE1-CA3908BEDEEA}" type="presParOf" srcId="{D4E647E6-7B19-4A1C-848E-C8B6CA14A66A}" destId="{CB47C728-4507-46B8-9E49-97D22B16CE92}" srcOrd="13" destOrd="0" presId="urn:microsoft.com/office/officeart/2005/8/layout/lProcess3"/>
    <dgm:cxn modelId="{DD7087CF-8AF7-4FD7-8FA5-237A4AD32723}" type="presParOf" srcId="{D4E647E6-7B19-4A1C-848E-C8B6CA14A66A}" destId="{68E67F26-C4DF-4E85-A1D5-3385E012A030}" srcOrd="14" destOrd="0" presId="urn:microsoft.com/office/officeart/2005/8/layout/lProcess3"/>
    <dgm:cxn modelId="{7A9B2C45-5745-469B-B30B-2FC1036FCD2A}" type="presParOf" srcId="{15E8D862-798A-42F9-8937-5455F49A6F40}" destId="{91BDEBF6-1EDD-4E44-9A5C-25DC4070817C}" srcOrd="1" destOrd="0" presId="urn:microsoft.com/office/officeart/2005/8/layout/lProcess3"/>
    <dgm:cxn modelId="{198DAD7B-01DD-42BB-A196-9E0107F0135E}" type="presParOf" srcId="{15E8D862-798A-42F9-8937-5455F49A6F40}" destId="{00E11015-4E82-4531-9521-55761710FC5A}" srcOrd="2" destOrd="0" presId="urn:microsoft.com/office/officeart/2005/8/layout/lProcess3"/>
    <dgm:cxn modelId="{108BCF19-35DE-4B63-A1EF-060FF105B541}" type="presParOf" srcId="{00E11015-4E82-4531-9521-55761710FC5A}" destId="{B79AD605-6FB4-42AC-8C8B-3906AA8D7299}" srcOrd="0" destOrd="0" presId="urn:microsoft.com/office/officeart/2005/8/layout/lProcess3"/>
    <dgm:cxn modelId="{6605689E-8169-4BE0-9E88-C5CFEBAF1CA1}" type="presParOf" srcId="{00E11015-4E82-4531-9521-55761710FC5A}" destId="{91AA6692-DD9A-42A4-A136-C7BBC2C0E3D5}" srcOrd="1" destOrd="0" presId="urn:microsoft.com/office/officeart/2005/8/layout/lProcess3"/>
    <dgm:cxn modelId="{6B5EF4B4-1A6E-456F-B145-DA944BB46DF5}" type="presParOf" srcId="{00E11015-4E82-4531-9521-55761710FC5A}" destId="{FBEF5126-8D1A-4AE9-B457-736CF00AE7A6}" srcOrd="2" destOrd="0" presId="urn:microsoft.com/office/officeart/2005/8/layout/lProcess3"/>
    <dgm:cxn modelId="{71AD869C-ED33-4DD5-B53B-A3B7A2ABC1F8}" type="presParOf" srcId="{00E11015-4E82-4531-9521-55761710FC5A}" destId="{8FAB367A-5996-4671-8D8E-F46E213FD246}" srcOrd="3" destOrd="0" presId="urn:microsoft.com/office/officeart/2005/8/layout/lProcess3"/>
    <dgm:cxn modelId="{A1B6C530-9AA0-4A33-B896-43909BD80723}" type="presParOf" srcId="{00E11015-4E82-4531-9521-55761710FC5A}" destId="{F1D7EC94-15C3-4B05-B0FD-F6C7029000CE}" srcOrd="4" destOrd="0" presId="urn:microsoft.com/office/officeart/2005/8/layout/lProcess3"/>
    <dgm:cxn modelId="{33ECE948-35C6-4E68-8DF2-381A9B73DACB}" type="presParOf" srcId="{00E11015-4E82-4531-9521-55761710FC5A}" destId="{01FFADF8-B3A0-4769-ACF6-C36933DCB229}" srcOrd="5" destOrd="0" presId="urn:microsoft.com/office/officeart/2005/8/layout/lProcess3"/>
    <dgm:cxn modelId="{4DA6E518-36E7-4457-9ADD-8C2B6598A2F5}" type="presParOf" srcId="{00E11015-4E82-4531-9521-55761710FC5A}" destId="{30B0EB94-B626-46E1-92F5-64C37D1CD83A}" srcOrd="6" destOrd="0" presId="urn:microsoft.com/office/officeart/2005/8/layout/lProcess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DE1BC156-52BE-4375-B2A6-66B590D5E23C}" type="doc">
      <dgm:prSet loTypeId="urn:diagrams.loki3.com/BracketList" loCatId="list" qsTypeId="urn:microsoft.com/office/officeart/2005/8/quickstyle/simple1" qsCatId="simple" csTypeId="urn:microsoft.com/office/officeart/2005/8/colors/accent0_3" csCatId="mainScheme" phldr="1"/>
      <dgm:spPr/>
      <dgm:t>
        <a:bodyPr/>
        <a:lstStyle/>
        <a:p>
          <a:endParaRPr lang="en-IE"/>
        </a:p>
      </dgm:t>
    </dgm:pt>
    <dgm:pt modelId="{66EC9DED-B710-4D67-BA5A-3DBE3720F690}">
      <dgm:prSet phldrT="[Text]"/>
      <dgm:spPr/>
      <dgm:t>
        <a:bodyPr/>
        <a:lstStyle/>
        <a:p>
          <a:pPr>
            <a:buClr>
              <a:srgbClr val="3C8C93"/>
            </a:buClr>
          </a:pPr>
          <a:r>
            <a:rPr lang="en-GB" altLang="en-US" b="1">
              <a:solidFill>
                <a:srgbClr val="FFC000"/>
              </a:solidFill>
              <a:latin typeface="Arial"/>
              <a:ea typeface="ＭＳ Ｐゴシック"/>
              <a:cs typeface="Arial"/>
            </a:rPr>
            <a:t>Pre-financing</a:t>
          </a:r>
          <a:endParaRPr lang="en-IE" b="1">
            <a:solidFill>
              <a:srgbClr val="FFC000"/>
            </a:solidFill>
            <a:latin typeface="Arial"/>
            <a:ea typeface="ＭＳ Ｐゴシック"/>
            <a:cs typeface="Arial"/>
          </a:endParaRPr>
        </a:p>
      </dgm:t>
    </dgm:pt>
    <dgm:pt modelId="{87B7F247-EEEA-474D-AD05-1A9880E7D5C3}" type="parTrans" cxnId="{EECA4D67-1DCB-47A3-8D81-0A30044F6CF7}">
      <dgm:prSet/>
      <dgm:spPr/>
      <dgm:t>
        <a:bodyPr/>
        <a:lstStyle/>
        <a:p>
          <a:endParaRPr lang="en-IE"/>
        </a:p>
      </dgm:t>
    </dgm:pt>
    <dgm:pt modelId="{67267063-F531-4C3F-8456-71182362BF18}" type="sibTrans" cxnId="{EECA4D67-1DCB-47A3-8D81-0A30044F6CF7}">
      <dgm:prSet/>
      <dgm:spPr/>
      <dgm:t>
        <a:bodyPr/>
        <a:lstStyle/>
        <a:p>
          <a:endParaRPr lang="en-IE"/>
        </a:p>
      </dgm:t>
    </dgm:pt>
    <dgm:pt modelId="{84661521-5865-42B6-874F-2CB87868A770}">
      <dgm:prSet phldrT="[Text]" custT="1"/>
      <dgm:spPr/>
      <dgm:t>
        <a:bodyPr/>
        <a:lstStyle/>
        <a:p>
          <a:pPr marL="228600" indent="0" defTabSz="266700" rtl="0">
            <a:buClr>
              <a:srgbClr val="0356B1"/>
            </a:buClr>
            <a:buFont typeface="Arial" panose="020B0604020202020204" pitchFamily="34" charset="0"/>
            <a:buNone/>
          </a:pPr>
          <a:r>
            <a:rPr lang="en-GB" altLang="en-US" sz="1800">
              <a:latin typeface="Arial"/>
              <a:cs typeface="Arial"/>
            </a:rPr>
            <a:t>	80% of maximum grant amount</a:t>
          </a:r>
          <a:endParaRPr lang="en-GB" altLang="en-US" sz="1800"/>
        </a:p>
      </dgm:t>
    </dgm:pt>
    <dgm:pt modelId="{C0E1A82B-2408-4629-9DAE-36748142406F}" type="parTrans" cxnId="{D6106D6D-E662-424D-AB56-A4970A2C8B6C}">
      <dgm:prSet/>
      <dgm:spPr/>
      <dgm:t>
        <a:bodyPr/>
        <a:lstStyle/>
        <a:p>
          <a:endParaRPr lang="en-IE"/>
        </a:p>
      </dgm:t>
    </dgm:pt>
    <dgm:pt modelId="{7F24F7D5-3087-4279-88DA-2839DF77750B}" type="sibTrans" cxnId="{D6106D6D-E662-424D-AB56-A4970A2C8B6C}">
      <dgm:prSet/>
      <dgm:spPr/>
      <dgm:t>
        <a:bodyPr/>
        <a:lstStyle/>
        <a:p>
          <a:endParaRPr lang="en-IE"/>
        </a:p>
      </dgm:t>
    </dgm:pt>
    <dgm:pt modelId="{8ABFB17A-AB14-4083-AE15-ADA6EC30DC4C}">
      <dgm:prSet phldrT="[Text]"/>
      <dgm:spPr/>
      <dgm:t>
        <a:bodyPr/>
        <a:lstStyle/>
        <a:p>
          <a:pPr rtl="0"/>
          <a:r>
            <a:rPr lang="en-GB" altLang="en-US" b="1">
              <a:solidFill>
                <a:srgbClr val="FFC000"/>
              </a:solidFill>
              <a:latin typeface="Arial"/>
              <a:ea typeface="ＭＳ Ｐゴシック"/>
              <a:cs typeface="Arial"/>
            </a:rPr>
            <a:t>All Payments </a:t>
          </a:r>
          <a:endParaRPr lang="en-IE">
            <a:solidFill>
              <a:srgbClr val="FFC000"/>
            </a:solidFill>
            <a:latin typeface="Arial"/>
          </a:endParaRPr>
        </a:p>
      </dgm:t>
    </dgm:pt>
    <dgm:pt modelId="{8DEFA5C2-D32D-4A13-A530-316BD58FBC88}" type="parTrans" cxnId="{E12F7AE1-280A-4160-8625-3E9A2E8160EC}">
      <dgm:prSet/>
      <dgm:spPr/>
      <dgm:t>
        <a:bodyPr/>
        <a:lstStyle/>
        <a:p>
          <a:endParaRPr lang="en-IE"/>
        </a:p>
      </dgm:t>
    </dgm:pt>
    <dgm:pt modelId="{94F39E21-C238-4C0B-BFF8-3FE399DF7612}" type="sibTrans" cxnId="{E12F7AE1-280A-4160-8625-3E9A2E8160EC}">
      <dgm:prSet/>
      <dgm:spPr/>
      <dgm:t>
        <a:bodyPr/>
        <a:lstStyle/>
        <a:p>
          <a:endParaRPr lang="en-IE"/>
        </a:p>
      </dgm:t>
    </dgm:pt>
    <dgm:pt modelId="{0C92F815-D4EF-4228-8960-FEBF2D2E2E28}">
      <dgm:prSet phldrT="[Text]" custT="1"/>
      <dgm:spPr/>
      <dgm:t>
        <a:bodyPr/>
        <a:lstStyle/>
        <a:p>
          <a:pPr rtl="0">
            <a:buClr>
              <a:srgbClr val="0356B1"/>
            </a:buClr>
            <a:buFont typeface="Arial" panose="020B0604020202020204" pitchFamily="34" charset="0"/>
            <a:buNone/>
          </a:pPr>
          <a:r>
            <a:rPr lang="en-GB" altLang="en-US" sz="1800">
              <a:latin typeface="Arial"/>
              <a:cs typeface="Arial"/>
            </a:rPr>
            <a:t>	Linked to the submission of complete and correct report, deliverables and financial statements</a:t>
          </a:r>
          <a:endParaRPr lang="en-IE" sz="1800">
            <a:latin typeface="Arial"/>
            <a:cs typeface="Arial"/>
          </a:endParaRPr>
        </a:p>
      </dgm:t>
    </dgm:pt>
    <dgm:pt modelId="{72288CD1-01D8-426F-B139-9BF558715BA6}" type="parTrans" cxnId="{378FFA0C-E009-4AB9-AD80-155101500D36}">
      <dgm:prSet/>
      <dgm:spPr/>
      <dgm:t>
        <a:bodyPr/>
        <a:lstStyle/>
        <a:p>
          <a:endParaRPr lang="en-IE"/>
        </a:p>
      </dgm:t>
    </dgm:pt>
    <dgm:pt modelId="{9C6CCE4D-FB9B-4B06-93E5-9CA0E2521C4B}" type="sibTrans" cxnId="{378FFA0C-E009-4AB9-AD80-155101500D36}">
      <dgm:prSet/>
      <dgm:spPr/>
      <dgm:t>
        <a:bodyPr/>
        <a:lstStyle/>
        <a:p>
          <a:endParaRPr lang="en-IE"/>
        </a:p>
      </dgm:t>
    </dgm:pt>
    <dgm:pt modelId="{647E97B4-EC1E-4AC3-8D83-DB4F0F6CCFA0}">
      <dgm:prSet phldrT="[Text]" custT="1"/>
      <dgm:spPr/>
      <dgm:t>
        <a:bodyPr/>
        <a:lstStyle/>
        <a:p>
          <a:pPr marL="173038" indent="0">
            <a:buNone/>
          </a:pPr>
          <a:r>
            <a:rPr lang="en-GB" altLang="en-US" sz="1800">
              <a:latin typeface="Arial"/>
              <a:cs typeface="Arial"/>
            </a:rPr>
            <a:t>Limit to 90% of the maximum grant amount</a:t>
          </a:r>
          <a:endParaRPr lang="en-IE" sz="1800">
            <a:latin typeface="Arial"/>
            <a:cs typeface="Arial"/>
          </a:endParaRPr>
        </a:p>
      </dgm:t>
    </dgm:pt>
    <dgm:pt modelId="{1B4A16AB-8746-46EC-967C-39C7D89787F0}" type="parTrans" cxnId="{552D92D4-8ED8-4658-99C2-CABA3F5EFD9A}">
      <dgm:prSet/>
      <dgm:spPr/>
      <dgm:t>
        <a:bodyPr/>
        <a:lstStyle/>
        <a:p>
          <a:endParaRPr lang="en-IE"/>
        </a:p>
      </dgm:t>
    </dgm:pt>
    <dgm:pt modelId="{AF892EE2-C5D5-4733-BB18-81DB1462CB76}" type="sibTrans" cxnId="{552D92D4-8ED8-4658-99C2-CABA3F5EFD9A}">
      <dgm:prSet/>
      <dgm:spPr/>
      <dgm:t>
        <a:bodyPr/>
        <a:lstStyle/>
        <a:p>
          <a:endParaRPr lang="en-IE"/>
        </a:p>
      </dgm:t>
    </dgm:pt>
    <dgm:pt modelId="{1DD6379A-54E0-4BCC-8F7F-38DB159F9231}">
      <dgm:prSet phldrT="[Text]"/>
      <dgm:spPr/>
      <dgm:t>
        <a:bodyPr/>
        <a:lstStyle/>
        <a:p>
          <a:r>
            <a:rPr lang="en-GB" altLang="en-US" b="1">
              <a:solidFill>
                <a:srgbClr val="FFC000"/>
              </a:solidFill>
              <a:latin typeface="Arial"/>
              <a:cs typeface="Arial"/>
            </a:rPr>
            <a:t>Final payment</a:t>
          </a:r>
          <a:endParaRPr lang="en-IE">
            <a:solidFill>
              <a:srgbClr val="FFC000"/>
            </a:solidFill>
            <a:latin typeface="Arial"/>
            <a:cs typeface="Arial"/>
          </a:endParaRPr>
        </a:p>
      </dgm:t>
    </dgm:pt>
    <dgm:pt modelId="{44254A47-8834-4D81-AFC8-D71AF46A78E8}" type="parTrans" cxnId="{AC81C047-04E6-4CA6-A901-04F790287249}">
      <dgm:prSet/>
      <dgm:spPr/>
      <dgm:t>
        <a:bodyPr/>
        <a:lstStyle/>
        <a:p>
          <a:endParaRPr lang="en-IE"/>
        </a:p>
      </dgm:t>
    </dgm:pt>
    <dgm:pt modelId="{BB1782AB-335F-4DB7-8232-F1A352EAEE92}" type="sibTrans" cxnId="{AC81C047-04E6-4CA6-A901-04F790287249}">
      <dgm:prSet/>
      <dgm:spPr/>
      <dgm:t>
        <a:bodyPr/>
        <a:lstStyle/>
        <a:p>
          <a:endParaRPr lang="en-IE"/>
        </a:p>
      </dgm:t>
    </dgm:pt>
    <dgm:pt modelId="{C08BF60F-68C5-4BD7-91A9-E39BD7ABCDE5}">
      <dgm:prSet phldrT="[Text]"/>
      <dgm:spPr/>
      <dgm:t>
        <a:bodyPr/>
        <a:lstStyle/>
        <a:p>
          <a:r>
            <a:rPr lang="en-GB" altLang="en-US" b="1">
              <a:solidFill>
                <a:srgbClr val="FFC000"/>
              </a:solidFill>
              <a:latin typeface="Arial"/>
              <a:cs typeface="Arial"/>
            </a:rPr>
            <a:t>Interim payments</a:t>
          </a:r>
          <a:endParaRPr lang="en-IE">
            <a:solidFill>
              <a:srgbClr val="FFC000"/>
            </a:solidFill>
            <a:latin typeface="Arial"/>
            <a:cs typeface="Arial"/>
          </a:endParaRPr>
        </a:p>
      </dgm:t>
    </dgm:pt>
    <dgm:pt modelId="{5CE00D46-AB26-4E2A-8F6A-807607B76A8A}" type="parTrans" cxnId="{74F40EA0-285F-4A5C-801D-B46902CE29E5}">
      <dgm:prSet/>
      <dgm:spPr/>
      <dgm:t>
        <a:bodyPr/>
        <a:lstStyle/>
        <a:p>
          <a:endParaRPr lang="en-IE"/>
        </a:p>
      </dgm:t>
    </dgm:pt>
    <dgm:pt modelId="{784AA601-FE9E-4A88-86F0-F3EC89E817C9}" type="sibTrans" cxnId="{74F40EA0-285F-4A5C-801D-B46902CE29E5}">
      <dgm:prSet/>
      <dgm:spPr/>
      <dgm:t>
        <a:bodyPr/>
        <a:lstStyle/>
        <a:p>
          <a:endParaRPr lang="en-IE"/>
        </a:p>
      </dgm:t>
    </dgm:pt>
    <dgm:pt modelId="{289BFF04-6665-4FCE-ABB7-085299492EBC}">
      <dgm:prSet phldrT="[Text]" custT="1"/>
      <dgm:spPr/>
      <dgm:t>
        <a:bodyPr/>
        <a:lstStyle/>
        <a:p>
          <a:pPr marL="266700" indent="0">
            <a:buNone/>
          </a:pPr>
          <a:r>
            <a:rPr lang="en-GB" altLang="en-US" sz="1800">
              <a:latin typeface="Arial"/>
              <a:cs typeface="Arial"/>
            </a:rPr>
            <a:t>Final balance and release of guarantee fund</a:t>
          </a:r>
          <a:endParaRPr lang="en-IE" sz="1800">
            <a:latin typeface="Arial"/>
            <a:cs typeface="Arial"/>
          </a:endParaRPr>
        </a:p>
      </dgm:t>
    </dgm:pt>
    <dgm:pt modelId="{BC0D9A71-569A-4C95-AAB4-5F33675C22A9}" type="parTrans" cxnId="{5A44F338-A7EC-41DB-A001-4DA0B067BD90}">
      <dgm:prSet/>
      <dgm:spPr/>
      <dgm:t>
        <a:bodyPr/>
        <a:lstStyle/>
        <a:p>
          <a:endParaRPr lang="en-IE"/>
        </a:p>
      </dgm:t>
    </dgm:pt>
    <dgm:pt modelId="{9944A098-C6DA-4C76-A0EB-F658700D7BD2}" type="sibTrans" cxnId="{5A44F338-A7EC-41DB-A001-4DA0B067BD90}">
      <dgm:prSet/>
      <dgm:spPr/>
      <dgm:t>
        <a:bodyPr/>
        <a:lstStyle/>
        <a:p>
          <a:endParaRPr lang="en-IE"/>
        </a:p>
      </dgm:t>
    </dgm:pt>
    <dgm:pt modelId="{3C51EA96-B915-416F-908D-C64999EA3CDA}">
      <dgm:prSet phldrT="[Text]" custT="1"/>
      <dgm:spPr/>
      <dgm:t>
        <a:bodyPr/>
        <a:lstStyle/>
        <a:p>
          <a:pPr rtl="0">
            <a:buClr>
              <a:srgbClr val="0356B1"/>
            </a:buClr>
            <a:buFont typeface="Arial" panose="020B0604020202020204" pitchFamily="34" charset="0"/>
            <a:buNone/>
            <a:tabLst>
              <a:tab pos="266700" algn="l"/>
            </a:tabLst>
          </a:pPr>
          <a:r>
            <a:rPr lang="en-GB" altLang="en-US" sz="1800">
              <a:latin typeface="Arial"/>
              <a:cs typeface="Arial"/>
            </a:rPr>
            <a:t>Paid within 90 days from receiving the full technical and financial report </a:t>
          </a:r>
          <a:endParaRPr lang="en-IE" sz="1800"/>
        </a:p>
      </dgm:t>
    </dgm:pt>
    <dgm:pt modelId="{B473A3D0-9ECD-4D84-9861-ACD2D134B82A}" type="parTrans" cxnId="{BEE1323A-C9E2-44AD-8832-CFA9448DC3AF}">
      <dgm:prSet/>
      <dgm:spPr/>
      <dgm:t>
        <a:bodyPr/>
        <a:lstStyle/>
        <a:p>
          <a:endParaRPr lang="en-IE"/>
        </a:p>
      </dgm:t>
    </dgm:pt>
    <dgm:pt modelId="{C4190D09-2AD8-4D03-9E90-04A0F4E36BC5}" type="sibTrans" cxnId="{BEE1323A-C9E2-44AD-8832-CFA9448DC3AF}">
      <dgm:prSet/>
      <dgm:spPr/>
      <dgm:t>
        <a:bodyPr/>
        <a:lstStyle/>
        <a:p>
          <a:endParaRPr lang="en-IE"/>
        </a:p>
      </dgm:t>
    </dgm:pt>
    <dgm:pt modelId="{2492B907-02E5-45EF-93B6-4F2095DFD5F8}">
      <dgm:prSet phldrT="[Text]" custT="1"/>
      <dgm:spPr/>
      <dgm:t>
        <a:bodyPr/>
        <a:lstStyle/>
        <a:p>
          <a:pPr marL="266700" indent="0" defTabSz="889000">
            <a:buClr>
              <a:srgbClr val="0356B1"/>
            </a:buClr>
            <a:buFont typeface="Arial" panose="020B0604020202020204" pitchFamily="34" charset="0"/>
            <a:buNone/>
          </a:pPr>
          <a:r>
            <a:rPr lang="en-GB" altLang="en-US" sz="1800">
              <a:latin typeface="Arial"/>
              <a:cs typeface="Arial"/>
            </a:rPr>
            <a:t>5% guarantee fund</a:t>
          </a:r>
          <a:endParaRPr lang="en-IE" sz="1800">
            <a:latin typeface="Arial"/>
            <a:cs typeface="Arial"/>
          </a:endParaRPr>
        </a:p>
      </dgm:t>
    </dgm:pt>
    <dgm:pt modelId="{3184150E-E4E4-44D8-BA7C-DF5033D86470}" type="parTrans" cxnId="{EA6DC447-30CA-4340-905F-450FAB4A536D}">
      <dgm:prSet/>
      <dgm:spPr/>
      <dgm:t>
        <a:bodyPr/>
        <a:lstStyle/>
        <a:p>
          <a:endParaRPr lang="en-IE"/>
        </a:p>
      </dgm:t>
    </dgm:pt>
    <dgm:pt modelId="{379F5828-DAD5-494C-9EB7-CC66E4634D4E}" type="sibTrans" cxnId="{EA6DC447-30CA-4340-905F-450FAB4A536D}">
      <dgm:prSet/>
      <dgm:spPr/>
      <dgm:t>
        <a:bodyPr/>
        <a:lstStyle/>
        <a:p>
          <a:endParaRPr lang="en-IE"/>
        </a:p>
      </dgm:t>
    </dgm:pt>
    <dgm:pt modelId="{153A3369-B26D-4992-A5B9-AE0E58D40E68}" type="pres">
      <dgm:prSet presAssocID="{DE1BC156-52BE-4375-B2A6-66B590D5E23C}" presName="Name0" presStyleCnt="0">
        <dgm:presLayoutVars>
          <dgm:dir/>
          <dgm:animLvl val="lvl"/>
          <dgm:resizeHandles val="exact"/>
        </dgm:presLayoutVars>
      </dgm:prSet>
      <dgm:spPr/>
    </dgm:pt>
    <dgm:pt modelId="{53030343-B554-4D0E-BD3C-F889D350856B}" type="pres">
      <dgm:prSet presAssocID="{66EC9DED-B710-4D67-BA5A-3DBE3720F690}" presName="linNode" presStyleCnt="0"/>
      <dgm:spPr/>
    </dgm:pt>
    <dgm:pt modelId="{E3FD969A-73F0-4535-829C-ACE7E7A84B0A}" type="pres">
      <dgm:prSet presAssocID="{66EC9DED-B710-4D67-BA5A-3DBE3720F690}" presName="parTx" presStyleLbl="revTx" presStyleIdx="0" presStyleCnt="4">
        <dgm:presLayoutVars>
          <dgm:chMax val="1"/>
          <dgm:bulletEnabled val="1"/>
        </dgm:presLayoutVars>
      </dgm:prSet>
      <dgm:spPr/>
    </dgm:pt>
    <dgm:pt modelId="{141DAD9A-F3E9-4926-97A2-ED381D4113F1}" type="pres">
      <dgm:prSet presAssocID="{66EC9DED-B710-4D67-BA5A-3DBE3720F690}" presName="bracket" presStyleLbl="parChTrans1D1" presStyleIdx="0" presStyleCnt="4"/>
      <dgm:spPr/>
    </dgm:pt>
    <dgm:pt modelId="{A0CE96E5-3EC5-434D-B4AD-01A6E561020D}" type="pres">
      <dgm:prSet presAssocID="{66EC9DED-B710-4D67-BA5A-3DBE3720F690}" presName="spH" presStyleCnt="0"/>
      <dgm:spPr/>
    </dgm:pt>
    <dgm:pt modelId="{A621A733-AD58-439F-A36B-148815F80F78}" type="pres">
      <dgm:prSet presAssocID="{66EC9DED-B710-4D67-BA5A-3DBE3720F690}" presName="desTx" presStyleLbl="node1" presStyleIdx="0" presStyleCnt="4">
        <dgm:presLayoutVars>
          <dgm:bulletEnabled val="1"/>
        </dgm:presLayoutVars>
      </dgm:prSet>
      <dgm:spPr/>
    </dgm:pt>
    <dgm:pt modelId="{D19A9697-6957-410A-B2C5-93CA14D914DC}" type="pres">
      <dgm:prSet presAssocID="{67267063-F531-4C3F-8456-71182362BF18}" presName="spV" presStyleCnt="0"/>
      <dgm:spPr/>
    </dgm:pt>
    <dgm:pt modelId="{4AA16F7A-11D0-4BCB-B05D-F0A776E06482}" type="pres">
      <dgm:prSet presAssocID="{8ABFB17A-AB14-4083-AE15-ADA6EC30DC4C}" presName="linNode" presStyleCnt="0"/>
      <dgm:spPr/>
    </dgm:pt>
    <dgm:pt modelId="{71A5AA0C-BB28-4398-BA83-ACD09618F992}" type="pres">
      <dgm:prSet presAssocID="{8ABFB17A-AB14-4083-AE15-ADA6EC30DC4C}" presName="parTx" presStyleLbl="revTx" presStyleIdx="1" presStyleCnt="4">
        <dgm:presLayoutVars>
          <dgm:chMax val="1"/>
          <dgm:bulletEnabled val="1"/>
        </dgm:presLayoutVars>
      </dgm:prSet>
      <dgm:spPr/>
    </dgm:pt>
    <dgm:pt modelId="{94E5B4B4-F690-457F-93FB-E0194CD8FE0C}" type="pres">
      <dgm:prSet presAssocID="{8ABFB17A-AB14-4083-AE15-ADA6EC30DC4C}" presName="bracket" presStyleLbl="parChTrans1D1" presStyleIdx="1" presStyleCnt="4"/>
      <dgm:spPr/>
    </dgm:pt>
    <dgm:pt modelId="{815BA161-F8D8-46FF-A875-9992ED5044D2}" type="pres">
      <dgm:prSet presAssocID="{8ABFB17A-AB14-4083-AE15-ADA6EC30DC4C}" presName="spH" presStyleCnt="0"/>
      <dgm:spPr/>
    </dgm:pt>
    <dgm:pt modelId="{3F3B340C-4BC4-4532-B326-3DECF7EAD53C}" type="pres">
      <dgm:prSet presAssocID="{8ABFB17A-AB14-4083-AE15-ADA6EC30DC4C}" presName="desTx" presStyleLbl="node1" presStyleIdx="1" presStyleCnt="4">
        <dgm:presLayoutVars>
          <dgm:bulletEnabled val="1"/>
        </dgm:presLayoutVars>
      </dgm:prSet>
      <dgm:spPr/>
    </dgm:pt>
    <dgm:pt modelId="{6F852BCD-4152-400F-8E97-8A6755D6DC2E}" type="pres">
      <dgm:prSet presAssocID="{94F39E21-C238-4C0B-BFF8-3FE399DF7612}" presName="spV" presStyleCnt="0"/>
      <dgm:spPr/>
    </dgm:pt>
    <dgm:pt modelId="{32781D88-A3D1-43FA-BDAB-BE8E3A8AC421}" type="pres">
      <dgm:prSet presAssocID="{C08BF60F-68C5-4BD7-91A9-E39BD7ABCDE5}" presName="linNode" presStyleCnt="0"/>
      <dgm:spPr/>
    </dgm:pt>
    <dgm:pt modelId="{66F891E7-53CD-4B0D-AF46-E1D5966243D2}" type="pres">
      <dgm:prSet presAssocID="{C08BF60F-68C5-4BD7-91A9-E39BD7ABCDE5}" presName="parTx" presStyleLbl="revTx" presStyleIdx="2" presStyleCnt="4">
        <dgm:presLayoutVars>
          <dgm:chMax val="1"/>
          <dgm:bulletEnabled val="1"/>
        </dgm:presLayoutVars>
      </dgm:prSet>
      <dgm:spPr/>
    </dgm:pt>
    <dgm:pt modelId="{F9F503D0-B0AF-4A80-BB01-D9F6310B6180}" type="pres">
      <dgm:prSet presAssocID="{C08BF60F-68C5-4BD7-91A9-E39BD7ABCDE5}" presName="bracket" presStyleLbl="parChTrans1D1" presStyleIdx="2" presStyleCnt="4"/>
      <dgm:spPr/>
    </dgm:pt>
    <dgm:pt modelId="{DEBEC1C2-F725-41B7-A56E-8B8E72B9E730}" type="pres">
      <dgm:prSet presAssocID="{C08BF60F-68C5-4BD7-91A9-E39BD7ABCDE5}" presName="spH" presStyleCnt="0"/>
      <dgm:spPr/>
    </dgm:pt>
    <dgm:pt modelId="{501C1218-D7E1-457B-8348-9AA18B91E262}" type="pres">
      <dgm:prSet presAssocID="{C08BF60F-68C5-4BD7-91A9-E39BD7ABCDE5}" presName="desTx" presStyleLbl="node1" presStyleIdx="2" presStyleCnt="4" custLinFactNeighborX="21382">
        <dgm:presLayoutVars>
          <dgm:bulletEnabled val="1"/>
        </dgm:presLayoutVars>
      </dgm:prSet>
      <dgm:spPr/>
    </dgm:pt>
    <dgm:pt modelId="{4EA98FCE-48B7-4E9A-99EA-2175AA9D1B66}" type="pres">
      <dgm:prSet presAssocID="{784AA601-FE9E-4A88-86F0-F3EC89E817C9}" presName="spV" presStyleCnt="0"/>
      <dgm:spPr/>
    </dgm:pt>
    <dgm:pt modelId="{9B005671-5AA1-4248-9B6B-64C6FEE457E5}" type="pres">
      <dgm:prSet presAssocID="{1DD6379A-54E0-4BCC-8F7F-38DB159F9231}" presName="linNode" presStyleCnt="0"/>
      <dgm:spPr/>
    </dgm:pt>
    <dgm:pt modelId="{1A381378-0C77-4262-BDE7-D232B39501B1}" type="pres">
      <dgm:prSet presAssocID="{1DD6379A-54E0-4BCC-8F7F-38DB159F9231}" presName="parTx" presStyleLbl="revTx" presStyleIdx="3" presStyleCnt="4">
        <dgm:presLayoutVars>
          <dgm:chMax val="1"/>
          <dgm:bulletEnabled val="1"/>
        </dgm:presLayoutVars>
      </dgm:prSet>
      <dgm:spPr/>
    </dgm:pt>
    <dgm:pt modelId="{CAF446DF-7BC7-450E-84B2-CDD2D4D49E64}" type="pres">
      <dgm:prSet presAssocID="{1DD6379A-54E0-4BCC-8F7F-38DB159F9231}" presName="bracket" presStyleLbl="parChTrans1D1" presStyleIdx="3" presStyleCnt="4"/>
      <dgm:spPr/>
    </dgm:pt>
    <dgm:pt modelId="{77498DDF-259E-4F28-A909-9173B4A52184}" type="pres">
      <dgm:prSet presAssocID="{1DD6379A-54E0-4BCC-8F7F-38DB159F9231}" presName="spH" presStyleCnt="0"/>
      <dgm:spPr/>
    </dgm:pt>
    <dgm:pt modelId="{2EE77B56-485C-4BCB-A44B-44935645C2F8}" type="pres">
      <dgm:prSet presAssocID="{1DD6379A-54E0-4BCC-8F7F-38DB159F9231}" presName="desTx" presStyleLbl="node1" presStyleIdx="3" presStyleCnt="4">
        <dgm:presLayoutVars>
          <dgm:bulletEnabled val="1"/>
        </dgm:presLayoutVars>
      </dgm:prSet>
      <dgm:spPr/>
    </dgm:pt>
  </dgm:ptLst>
  <dgm:cxnLst>
    <dgm:cxn modelId="{378FFA0C-E009-4AB9-AD80-155101500D36}" srcId="{8ABFB17A-AB14-4083-AE15-ADA6EC30DC4C}" destId="{0C92F815-D4EF-4228-8960-FEBF2D2E2E28}" srcOrd="0" destOrd="0" parTransId="{72288CD1-01D8-426F-B139-9BF558715BA6}" sibTransId="{9C6CCE4D-FB9B-4B06-93E5-9CA0E2521C4B}"/>
    <dgm:cxn modelId="{3000580F-283A-4997-A465-DA9CF654AF9F}" type="presOf" srcId="{2492B907-02E5-45EF-93B6-4F2095DFD5F8}" destId="{A621A733-AD58-439F-A36B-148815F80F78}" srcOrd="0" destOrd="1" presId="urn:diagrams.loki3.com/BracketList"/>
    <dgm:cxn modelId="{098D4515-ED31-4D00-8792-8870F8E6003E}" type="presOf" srcId="{C08BF60F-68C5-4BD7-91A9-E39BD7ABCDE5}" destId="{66F891E7-53CD-4B0D-AF46-E1D5966243D2}" srcOrd="0" destOrd="0" presId="urn:diagrams.loki3.com/BracketList"/>
    <dgm:cxn modelId="{F0A95D1C-0A95-4B9F-984B-854B809177E4}" type="presOf" srcId="{8ABFB17A-AB14-4083-AE15-ADA6EC30DC4C}" destId="{71A5AA0C-BB28-4398-BA83-ACD09618F992}" srcOrd="0" destOrd="0" presId="urn:diagrams.loki3.com/BracketList"/>
    <dgm:cxn modelId="{2CFCE430-4DD4-4AF7-8C9E-B2ED7220E20E}" type="presOf" srcId="{0C92F815-D4EF-4228-8960-FEBF2D2E2E28}" destId="{3F3B340C-4BC4-4532-B326-3DECF7EAD53C}" srcOrd="0" destOrd="0" presId="urn:diagrams.loki3.com/BracketList"/>
    <dgm:cxn modelId="{B34F3735-D492-498F-810D-0DDEC97835B8}" type="presOf" srcId="{66EC9DED-B710-4D67-BA5A-3DBE3720F690}" destId="{E3FD969A-73F0-4535-829C-ACE7E7A84B0A}" srcOrd="0" destOrd="0" presId="urn:diagrams.loki3.com/BracketList"/>
    <dgm:cxn modelId="{5A44F338-A7EC-41DB-A001-4DA0B067BD90}" srcId="{1DD6379A-54E0-4BCC-8F7F-38DB159F9231}" destId="{289BFF04-6665-4FCE-ABB7-085299492EBC}" srcOrd="0" destOrd="0" parTransId="{BC0D9A71-569A-4C95-AAB4-5F33675C22A9}" sibTransId="{9944A098-C6DA-4C76-A0EB-F658700D7BD2}"/>
    <dgm:cxn modelId="{BEE1323A-C9E2-44AD-8832-CFA9448DC3AF}" srcId="{0C92F815-D4EF-4228-8960-FEBF2D2E2E28}" destId="{3C51EA96-B915-416F-908D-C64999EA3CDA}" srcOrd="0" destOrd="0" parTransId="{B473A3D0-9ECD-4D84-9861-ACD2D134B82A}" sibTransId="{C4190D09-2AD8-4D03-9E90-04A0F4E36BC5}"/>
    <dgm:cxn modelId="{EECA4D67-1DCB-47A3-8D81-0A30044F6CF7}" srcId="{DE1BC156-52BE-4375-B2A6-66B590D5E23C}" destId="{66EC9DED-B710-4D67-BA5A-3DBE3720F690}" srcOrd="0" destOrd="0" parTransId="{87B7F247-EEEA-474D-AD05-1A9880E7D5C3}" sibTransId="{67267063-F531-4C3F-8456-71182362BF18}"/>
    <dgm:cxn modelId="{AC81C047-04E6-4CA6-A901-04F790287249}" srcId="{DE1BC156-52BE-4375-B2A6-66B590D5E23C}" destId="{1DD6379A-54E0-4BCC-8F7F-38DB159F9231}" srcOrd="3" destOrd="0" parTransId="{44254A47-8834-4D81-AFC8-D71AF46A78E8}" sibTransId="{BB1782AB-335F-4DB7-8232-F1A352EAEE92}"/>
    <dgm:cxn modelId="{EA6DC447-30CA-4340-905F-450FAB4A536D}" srcId="{66EC9DED-B710-4D67-BA5A-3DBE3720F690}" destId="{2492B907-02E5-45EF-93B6-4F2095DFD5F8}" srcOrd="1" destOrd="0" parTransId="{3184150E-E4E4-44D8-BA7C-DF5033D86470}" sibTransId="{379F5828-DAD5-494C-9EB7-CC66E4634D4E}"/>
    <dgm:cxn modelId="{1A587D4B-17BD-4DC1-95EC-2D1D196475C7}" type="presOf" srcId="{84661521-5865-42B6-874F-2CB87868A770}" destId="{A621A733-AD58-439F-A36B-148815F80F78}" srcOrd="0" destOrd="0" presId="urn:diagrams.loki3.com/BracketList"/>
    <dgm:cxn modelId="{D6106D6D-E662-424D-AB56-A4970A2C8B6C}" srcId="{66EC9DED-B710-4D67-BA5A-3DBE3720F690}" destId="{84661521-5865-42B6-874F-2CB87868A770}" srcOrd="0" destOrd="0" parTransId="{C0E1A82B-2408-4629-9DAE-36748142406F}" sibTransId="{7F24F7D5-3087-4279-88DA-2839DF77750B}"/>
    <dgm:cxn modelId="{10B2C750-E986-40E7-9181-827FC5DA786D}" type="presOf" srcId="{289BFF04-6665-4FCE-ABB7-085299492EBC}" destId="{2EE77B56-485C-4BCB-A44B-44935645C2F8}" srcOrd="0" destOrd="0" presId="urn:diagrams.loki3.com/BracketList"/>
    <dgm:cxn modelId="{74F40EA0-285F-4A5C-801D-B46902CE29E5}" srcId="{DE1BC156-52BE-4375-B2A6-66B590D5E23C}" destId="{C08BF60F-68C5-4BD7-91A9-E39BD7ABCDE5}" srcOrd="2" destOrd="0" parTransId="{5CE00D46-AB26-4E2A-8F6A-807607B76A8A}" sibTransId="{784AA601-FE9E-4A88-86F0-F3EC89E817C9}"/>
    <dgm:cxn modelId="{4E10E1BA-0D0B-4FC6-8A57-76D0AA6AB76B}" type="presOf" srcId="{1DD6379A-54E0-4BCC-8F7F-38DB159F9231}" destId="{1A381378-0C77-4262-BDE7-D232B39501B1}" srcOrd="0" destOrd="0" presId="urn:diagrams.loki3.com/BracketList"/>
    <dgm:cxn modelId="{800C21BF-369E-4274-8105-FF6DAC7C8852}" type="presOf" srcId="{DE1BC156-52BE-4375-B2A6-66B590D5E23C}" destId="{153A3369-B26D-4992-A5B9-AE0E58D40E68}" srcOrd="0" destOrd="0" presId="urn:diagrams.loki3.com/BracketList"/>
    <dgm:cxn modelId="{5EE5F7D2-4C00-4D71-BC3C-D81D7D33671F}" type="presOf" srcId="{3C51EA96-B915-416F-908D-C64999EA3CDA}" destId="{3F3B340C-4BC4-4532-B326-3DECF7EAD53C}" srcOrd="0" destOrd="1" presId="urn:diagrams.loki3.com/BracketList"/>
    <dgm:cxn modelId="{552D92D4-8ED8-4658-99C2-CABA3F5EFD9A}" srcId="{C08BF60F-68C5-4BD7-91A9-E39BD7ABCDE5}" destId="{647E97B4-EC1E-4AC3-8D83-DB4F0F6CCFA0}" srcOrd="0" destOrd="0" parTransId="{1B4A16AB-8746-46EC-967C-39C7D89787F0}" sibTransId="{AF892EE2-C5D5-4733-BB18-81DB1462CB76}"/>
    <dgm:cxn modelId="{E12F7AE1-280A-4160-8625-3E9A2E8160EC}" srcId="{DE1BC156-52BE-4375-B2A6-66B590D5E23C}" destId="{8ABFB17A-AB14-4083-AE15-ADA6EC30DC4C}" srcOrd="1" destOrd="0" parTransId="{8DEFA5C2-D32D-4A13-A530-316BD58FBC88}" sibTransId="{94F39E21-C238-4C0B-BFF8-3FE399DF7612}"/>
    <dgm:cxn modelId="{46A28EFC-189A-403F-AE80-CD76BF0FED8F}" type="presOf" srcId="{647E97B4-EC1E-4AC3-8D83-DB4F0F6CCFA0}" destId="{501C1218-D7E1-457B-8348-9AA18B91E262}" srcOrd="0" destOrd="0" presId="urn:diagrams.loki3.com/BracketList"/>
    <dgm:cxn modelId="{0DF5637D-26F7-40A1-B351-C1FD5BDE2D34}" type="presParOf" srcId="{153A3369-B26D-4992-A5B9-AE0E58D40E68}" destId="{53030343-B554-4D0E-BD3C-F889D350856B}" srcOrd="0" destOrd="0" presId="urn:diagrams.loki3.com/BracketList"/>
    <dgm:cxn modelId="{1D563252-8803-423A-A38B-D9B2736E6655}" type="presParOf" srcId="{53030343-B554-4D0E-BD3C-F889D350856B}" destId="{E3FD969A-73F0-4535-829C-ACE7E7A84B0A}" srcOrd="0" destOrd="0" presId="urn:diagrams.loki3.com/BracketList"/>
    <dgm:cxn modelId="{900AA845-C98F-469A-BA59-43A4D67B8019}" type="presParOf" srcId="{53030343-B554-4D0E-BD3C-F889D350856B}" destId="{141DAD9A-F3E9-4926-97A2-ED381D4113F1}" srcOrd="1" destOrd="0" presId="urn:diagrams.loki3.com/BracketList"/>
    <dgm:cxn modelId="{D1BDD512-172B-4AFC-849E-14E6BFAAA7A8}" type="presParOf" srcId="{53030343-B554-4D0E-BD3C-F889D350856B}" destId="{A0CE96E5-3EC5-434D-B4AD-01A6E561020D}" srcOrd="2" destOrd="0" presId="urn:diagrams.loki3.com/BracketList"/>
    <dgm:cxn modelId="{0E25DC6E-A659-4E5E-A291-A09B44B1B11F}" type="presParOf" srcId="{53030343-B554-4D0E-BD3C-F889D350856B}" destId="{A621A733-AD58-439F-A36B-148815F80F78}" srcOrd="3" destOrd="0" presId="urn:diagrams.loki3.com/BracketList"/>
    <dgm:cxn modelId="{9EABC0BA-A015-4497-986B-D60177F0CC6F}" type="presParOf" srcId="{153A3369-B26D-4992-A5B9-AE0E58D40E68}" destId="{D19A9697-6957-410A-B2C5-93CA14D914DC}" srcOrd="1" destOrd="0" presId="urn:diagrams.loki3.com/BracketList"/>
    <dgm:cxn modelId="{F976B7E2-A0A3-4770-A463-0E6C5FD746D2}" type="presParOf" srcId="{153A3369-B26D-4992-A5B9-AE0E58D40E68}" destId="{4AA16F7A-11D0-4BCB-B05D-F0A776E06482}" srcOrd="2" destOrd="0" presId="urn:diagrams.loki3.com/BracketList"/>
    <dgm:cxn modelId="{3167F798-7C03-43AB-ABF7-AAA45A031E95}" type="presParOf" srcId="{4AA16F7A-11D0-4BCB-B05D-F0A776E06482}" destId="{71A5AA0C-BB28-4398-BA83-ACD09618F992}" srcOrd="0" destOrd="0" presId="urn:diagrams.loki3.com/BracketList"/>
    <dgm:cxn modelId="{0614EAFE-16E2-4016-A630-431C35B2B08F}" type="presParOf" srcId="{4AA16F7A-11D0-4BCB-B05D-F0A776E06482}" destId="{94E5B4B4-F690-457F-93FB-E0194CD8FE0C}" srcOrd="1" destOrd="0" presId="urn:diagrams.loki3.com/BracketList"/>
    <dgm:cxn modelId="{8C921F85-6276-485E-A594-C611558C38D1}" type="presParOf" srcId="{4AA16F7A-11D0-4BCB-B05D-F0A776E06482}" destId="{815BA161-F8D8-46FF-A875-9992ED5044D2}" srcOrd="2" destOrd="0" presId="urn:diagrams.loki3.com/BracketList"/>
    <dgm:cxn modelId="{0F8FB5F4-2950-4135-B7A1-38AB408A00AA}" type="presParOf" srcId="{4AA16F7A-11D0-4BCB-B05D-F0A776E06482}" destId="{3F3B340C-4BC4-4532-B326-3DECF7EAD53C}" srcOrd="3" destOrd="0" presId="urn:diagrams.loki3.com/BracketList"/>
    <dgm:cxn modelId="{13386BF3-EA88-4EB2-99D9-44BDEB184F19}" type="presParOf" srcId="{153A3369-B26D-4992-A5B9-AE0E58D40E68}" destId="{6F852BCD-4152-400F-8E97-8A6755D6DC2E}" srcOrd="3" destOrd="0" presId="urn:diagrams.loki3.com/BracketList"/>
    <dgm:cxn modelId="{D46D40EF-16D3-43BE-9302-6F99BA543500}" type="presParOf" srcId="{153A3369-B26D-4992-A5B9-AE0E58D40E68}" destId="{32781D88-A3D1-43FA-BDAB-BE8E3A8AC421}" srcOrd="4" destOrd="0" presId="urn:diagrams.loki3.com/BracketList"/>
    <dgm:cxn modelId="{4004C53B-3E5B-4609-A76B-8ED58A4BD9E0}" type="presParOf" srcId="{32781D88-A3D1-43FA-BDAB-BE8E3A8AC421}" destId="{66F891E7-53CD-4B0D-AF46-E1D5966243D2}" srcOrd="0" destOrd="0" presId="urn:diagrams.loki3.com/BracketList"/>
    <dgm:cxn modelId="{5BAE7B6B-D308-4345-AB18-D049BD857BED}" type="presParOf" srcId="{32781D88-A3D1-43FA-BDAB-BE8E3A8AC421}" destId="{F9F503D0-B0AF-4A80-BB01-D9F6310B6180}" srcOrd="1" destOrd="0" presId="urn:diagrams.loki3.com/BracketList"/>
    <dgm:cxn modelId="{55A3EC4B-FA9C-4760-910F-C57DAF2F1383}" type="presParOf" srcId="{32781D88-A3D1-43FA-BDAB-BE8E3A8AC421}" destId="{DEBEC1C2-F725-41B7-A56E-8B8E72B9E730}" srcOrd="2" destOrd="0" presId="urn:diagrams.loki3.com/BracketList"/>
    <dgm:cxn modelId="{BE5CF643-7F74-4972-83D7-FC51F534BE49}" type="presParOf" srcId="{32781D88-A3D1-43FA-BDAB-BE8E3A8AC421}" destId="{501C1218-D7E1-457B-8348-9AA18B91E262}" srcOrd="3" destOrd="0" presId="urn:diagrams.loki3.com/BracketList"/>
    <dgm:cxn modelId="{0F8F2C7C-E126-4AB8-9AAC-F9591CFDF147}" type="presParOf" srcId="{153A3369-B26D-4992-A5B9-AE0E58D40E68}" destId="{4EA98FCE-48B7-4E9A-99EA-2175AA9D1B66}" srcOrd="5" destOrd="0" presId="urn:diagrams.loki3.com/BracketList"/>
    <dgm:cxn modelId="{A3368A3F-2F74-4D41-A6A2-70DCEF3F36C9}" type="presParOf" srcId="{153A3369-B26D-4992-A5B9-AE0E58D40E68}" destId="{9B005671-5AA1-4248-9B6B-64C6FEE457E5}" srcOrd="6" destOrd="0" presId="urn:diagrams.loki3.com/BracketList"/>
    <dgm:cxn modelId="{72625C53-C5A7-4F89-9D8B-7C881BFAC9E6}" type="presParOf" srcId="{9B005671-5AA1-4248-9B6B-64C6FEE457E5}" destId="{1A381378-0C77-4262-BDE7-D232B39501B1}" srcOrd="0" destOrd="0" presId="urn:diagrams.loki3.com/BracketList"/>
    <dgm:cxn modelId="{238B4677-8D1E-4FFF-A183-813A37941693}" type="presParOf" srcId="{9B005671-5AA1-4248-9B6B-64C6FEE457E5}" destId="{CAF446DF-7BC7-450E-84B2-CDD2D4D49E64}" srcOrd="1" destOrd="0" presId="urn:diagrams.loki3.com/BracketList"/>
    <dgm:cxn modelId="{8E8BA558-F91D-4504-955A-B4247FDBE0DE}" type="presParOf" srcId="{9B005671-5AA1-4248-9B6B-64C6FEE457E5}" destId="{77498DDF-259E-4F28-A909-9173B4A52184}" srcOrd="2" destOrd="0" presId="urn:diagrams.loki3.com/BracketList"/>
    <dgm:cxn modelId="{EFD1E06E-8496-4E30-882D-4628FAE53B6D}" type="presParOf" srcId="{9B005671-5AA1-4248-9B6B-64C6FEE457E5}" destId="{2EE77B56-485C-4BCB-A44B-44935645C2F8}" srcOrd="3" destOrd="0" presId="urn:diagrams.loki3.com/Bracke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B618EA00-AA69-43B5-B79C-53E260308BE5}"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GB"/>
        </a:p>
      </dgm:t>
    </dgm:pt>
    <dgm:pt modelId="{729AB631-758B-407A-8EEB-B102BC47738A}">
      <dgm:prSet custT="1"/>
      <dgm:spPr>
        <a:solidFill>
          <a:srgbClr val="004494"/>
        </a:solidFill>
      </dgm:spPr>
      <dgm:t>
        <a:bodyPr/>
        <a:lstStyle/>
        <a:p>
          <a:pPr rtl="0"/>
          <a:r>
            <a:rPr lang="en-GB" sz="1800" b="1">
              <a:solidFill>
                <a:schemeClr val="bg1"/>
              </a:solidFill>
            </a:rPr>
            <a:t>Keeping records: </a:t>
          </a:r>
          <a:r>
            <a:rPr lang="en-GB" sz="1800" b="0">
              <a:solidFill>
                <a:schemeClr val="bg1"/>
              </a:solidFill>
            </a:rPr>
            <a:t>keep </a:t>
          </a:r>
          <a:r>
            <a:rPr lang="en-GB" sz="1800" b="0"/>
            <a:t>a clear account of the project activities during the reporting period</a:t>
          </a:r>
          <a:r>
            <a:rPr lang="en-US" sz="1800" b="0"/>
            <a:t> (GA article 20)</a:t>
          </a:r>
          <a:endParaRPr lang="en-GB" sz="1800" b="0"/>
        </a:p>
        <a:p>
          <a:pPr algn="l" rtl="0"/>
          <a:r>
            <a:rPr lang="en-GB" sz="1800" b="0"/>
            <a:t>Beneficiaries must keep records and other supporting documentation </a:t>
          </a:r>
          <a:r>
            <a:rPr lang="en-GB" sz="1800" b="1"/>
            <a:t>up to 5 years </a:t>
          </a:r>
          <a:r>
            <a:rPr lang="en-GB" sz="1800" b="0"/>
            <a:t>in order to prove the proper implementation and the costs declared as eligible.</a:t>
          </a:r>
        </a:p>
      </dgm:t>
    </dgm:pt>
    <dgm:pt modelId="{C6F9EA0E-0EB5-426C-900C-5FD6E68C79FD}" type="sibTrans" cxnId="{E137DD49-4E26-47B8-8E13-C04276616E0F}">
      <dgm:prSet/>
      <dgm:spPr/>
      <dgm:t>
        <a:bodyPr/>
        <a:lstStyle/>
        <a:p>
          <a:endParaRPr lang="en-GB"/>
        </a:p>
      </dgm:t>
    </dgm:pt>
    <dgm:pt modelId="{FE08F27B-1E90-495C-8FD1-7D9BACE8BEDA}" type="parTrans" cxnId="{E137DD49-4E26-47B8-8E13-C04276616E0F}">
      <dgm:prSet/>
      <dgm:spPr/>
      <dgm:t>
        <a:bodyPr/>
        <a:lstStyle/>
        <a:p>
          <a:endParaRPr lang="en-GB"/>
        </a:p>
      </dgm:t>
    </dgm:pt>
    <dgm:pt modelId="{7B9AF52F-009E-46EF-9B1F-0B26E8D0F76A}">
      <dgm:prSet custT="1"/>
      <dgm:spPr>
        <a:solidFill>
          <a:srgbClr val="004494"/>
        </a:solidFill>
      </dgm:spPr>
      <dgm: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b="0">
              <a:solidFill>
                <a:schemeClr val="bg1"/>
              </a:solidFill>
              <a:ea typeface="ＭＳ Ｐゴシック" pitchFamily="34" charset="-128"/>
            </a:rPr>
            <a:t>Can be carried out during the entire lifetime of the project, by the European Commission, not later than </a:t>
          </a:r>
          <a:r>
            <a:rPr lang="en-GB" sz="1800" b="1">
              <a:solidFill>
                <a:schemeClr val="bg1"/>
              </a:solidFill>
              <a:ea typeface="ＭＳ Ｐゴシック" pitchFamily="34" charset="-128"/>
            </a:rPr>
            <a:t>2 years</a:t>
          </a:r>
          <a:r>
            <a:rPr lang="en-GB" sz="1800" b="0">
              <a:solidFill>
                <a:schemeClr val="bg1"/>
              </a:solidFill>
              <a:ea typeface="ＭＳ Ｐゴシック" pitchFamily="34" charset="-128"/>
            </a:rPr>
            <a:t> after the payment of the balance.</a:t>
          </a:r>
        </a:p>
        <a:p>
          <a:pPr marL="0" indent="0" algn="l" defTabSz="914400">
            <a:lnSpc>
              <a:spcPct val="100000"/>
            </a:lnSpc>
            <a:spcBef>
              <a:spcPts val="0"/>
            </a:spcBef>
            <a:spcAft>
              <a:spcPts val="0"/>
            </a:spcAft>
            <a:buNone/>
          </a:pPr>
          <a:r>
            <a:rPr lang="en-GB" sz="1800">
              <a:solidFill>
                <a:schemeClr val="bg1"/>
              </a:solidFill>
              <a:ea typeface="ＭＳ Ｐゴシック" pitchFamily="34" charset="-128"/>
            </a:rPr>
            <a:t>Types of audits: </a:t>
          </a:r>
          <a:r>
            <a:rPr lang="en-GB" sz="1800" b="1">
              <a:solidFill>
                <a:schemeClr val="bg1"/>
              </a:solidFill>
              <a:ea typeface="ＭＳ Ｐゴシック" pitchFamily="34" charset="-128"/>
            </a:rPr>
            <a:t>financial </a:t>
          </a:r>
          <a:r>
            <a:rPr lang="en-GB" sz="1800">
              <a:solidFill>
                <a:schemeClr val="bg1"/>
              </a:solidFill>
              <a:ea typeface="ＭＳ Ｐゴシック" pitchFamily="34" charset="-128"/>
            </a:rPr>
            <a:t>and/or </a:t>
          </a:r>
          <a:r>
            <a:rPr lang="en-GB" sz="1800" b="1">
              <a:solidFill>
                <a:schemeClr val="bg1"/>
              </a:solidFill>
              <a:ea typeface="ＭＳ Ｐゴシック" pitchFamily="34" charset="-128"/>
            </a:rPr>
            <a:t>technical audits</a:t>
          </a:r>
        </a:p>
      </dgm:t>
    </dgm:pt>
    <dgm:pt modelId="{007ED4B2-245E-4EC1-98DA-7015F4ABA06A}" type="sibTrans" cxnId="{536BC957-7816-44A7-BC6F-CC1E04B9D055}">
      <dgm:prSet/>
      <dgm:spPr/>
      <dgm:t>
        <a:bodyPr/>
        <a:lstStyle/>
        <a:p>
          <a:endParaRPr lang="en-GB"/>
        </a:p>
      </dgm:t>
    </dgm:pt>
    <dgm:pt modelId="{DC184447-1239-4166-8554-69A37B2F218C}" type="parTrans" cxnId="{536BC957-7816-44A7-BC6F-CC1E04B9D055}">
      <dgm:prSet/>
      <dgm:spPr/>
      <dgm:t>
        <a:bodyPr/>
        <a:lstStyle/>
        <a:p>
          <a:endParaRPr lang="en-GB"/>
        </a:p>
      </dgm:t>
    </dgm:pt>
    <dgm:pt modelId="{0096417B-C72D-4905-97B1-C22DD3B70D2B}" type="pres">
      <dgm:prSet presAssocID="{B618EA00-AA69-43B5-B79C-53E260308BE5}" presName="linearFlow" presStyleCnt="0">
        <dgm:presLayoutVars>
          <dgm:dir/>
          <dgm:resizeHandles val="exact"/>
        </dgm:presLayoutVars>
      </dgm:prSet>
      <dgm:spPr/>
    </dgm:pt>
    <dgm:pt modelId="{A5C50ECD-0EF5-40ED-886D-D424D78939EB}" type="pres">
      <dgm:prSet presAssocID="{7B9AF52F-009E-46EF-9B1F-0B26E8D0F76A}" presName="composite" presStyleCnt="0"/>
      <dgm:spPr/>
    </dgm:pt>
    <dgm:pt modelId="{417961B8-361A-48F1-8004-62C45241ECF3}" type="pres">
      <dgm:prSet presAssocID="{7B9AF52F-009E-46EF-9B1F-0B26E8D0F76A}" presName="imgShp" presStyleLbl="fgImgPlace1" presStyleIdx="0" presStyleCnt="2" custScaleX="292578" custScaleY="289801" custLinFactNeighborX="-51268"/>
      <dgm:spPr>
        <a:blipFill>
          <a:blip xmlns:r="http://schemas.openxmlformats.org/officeDocument/2006/relationships" r:embed="rId1">
            <a:extLst>
              <a:ext uri="{28A0092B-C50C-407E-A947-70E740481C1C}">
                <a14:useLocalDpi xmlns:a14="http://schemas.microsoft.com/office/drawing/2010/main" val="0"/>
              </a:ext>
            </a:extLst>
          </a:blip>
          <a:srcRect/>
          <a:stretch>
            <a:fillRect l="-11000" r="-11000"/>
          </a:stretch>
        </a:blipFill>
      </dgm:spPr>
    </dgm:pt>
    <dgm:pt modelId="{813223BB-F875-4676-961D-63C6FE9BAC4A}" type="pres">
      <dgm:prSet presAssocID="{7B9AF52F-009E-46EF-9B1F-0B26E8D0F76A}" presName="txShp" presStyleLbl="node1" presStyleIdx="0" presStyleCnt="2" custScaleX="120250" custScaleY="261071" custLinFactNeighborX="11385">
        <dgm:presLayoutVars>
          <dgm:bulletEnabled val="1"/>
        </dgm:presLayoutVars>
      </dgm:prSet>
      <dgm:spPr/>
    </dgm:pt>
    <dgm:pt modelId="{32092EF1-714E-4104-A399-A9A3060BDF59}" type="pres">
      <dgm:prSet presAssocID="{007ED4B2-245E-4EC1-98DA-7015F4ABA06A}" presName="spacing" presStyleCnt="0"/>
      <dgm:spPr/>
    </dgm:pt>
    <dgm:pt modelId="{A616EA67-8B26-4A54-9CC8-FAF8B638C460}" type="pres">
      <dgm:prSet presAssocID="{729AB631-758B-407A-8EEB-B102BC47738A}" presName="composite" presStyleCnt="0"/>
      <dgm:spPr/>
    </dgm:pt>
    <dgm:pt modelId="{D56EEF54-14E2-48A5-ACAF-5F5E12B1FE08}" type="pres">
      <dgm:prSet presAssocID="{729AB631-758B-407A-8EEB-B102BC47738A}" presName="imgShp" presStyleLbl="fgImgPlace1" presStyleIdx="1" presStyleCnt="2" custScaleX="287565" custScaleY="277008" custLinFactNeighborX="-48972"/>
      <dgm:spPr>
        <a:blipFill rotWithShape="1">
          <a:blip xmlns:r="http://schemas.openxmlformats.org/officeDocument/2006/relationships" r:embed="rId2"/>
          <a:stretch>
            <a:fillRect/>
          </a:stretch>
        </a:blipFill>
      </dgm:spPr>
    </dgm:pt>
    <dgm:pt modelId="{E2800C8B-4F5C-46F2-9816-8D22642B0E3F}" type="pres">
      <dgm:prSet presAssocID="{729AB631-758B-407A-8EEB-B102BC47738A}" presName="txShp" presStyleLbl="node1" presStyleIdx="1" presStyleCnt="2" custScaleX="120250" custScaleY="276358" custLinFactNeighborX="11385">
        <dgm:presLayoutVars>
          <dgm:bulletEnabled val="1"/>
        </dgm:presLayoutVars>
      </dgm:prSet>
      <dgm:spPr/>
    </dgm:pt>
  </dgm:ptLst>
  <dgm:cxnLst>
    <dgm:cxn modelId="{FA95ED01-2680-4ECA-BF4D-58AE4110E835}" type="presOf" srcId="{7B9AF52F-009E-46EF-9B1F-0B26E8D0F76A}" destId="{813223BB-F875-4676-961D-63C6FE9BAC4A}" srcOrd="0" destOrd="0" presId="urn:microsoft.com/office/officeart/2005/8/layout/vList3"/>
    <dgm:cxn modelId="{B24D3B28-0371-47D0-A8EF-1840852FD20E}" type="presOf" srcId="{B618EA00-AA69-43B5-B79C-53E260308BE5}" destId="{0096417B-C72D-4905-97B1-C22DD3B70D2B}" srcOrd="0" destOrd="0" presId="urn:microsoft.com/office/officeart/2005/8/layout/vList3"/>
    <dgm:cxn modelId="{E137DD49-4E26-47B8-8E13-C04276616E0F}" srcId="{B618EA00-AA69-43B5-B79C-53E260308BE5}" destId="{729AB631-758B-407A-8EEB-B102BC47738A}" srcOrd="1" destOrd="0" parTransId="{FE08F27B-1E90-495C-8FD1-7D9BACE8BEDA}" sibTransId="{C6F9EA0E-0EB5-426C-900C-5FD6E68C79FD}"/>
    <dgm:cxn modelId="{536BC957-7816-44A7-BC6F-CC1E04B9D055}" srcId="{B618EA00-AA69-43B5-B79C-53E260308BE5}" destId="{7B9AF52F-009E-46EF-9B1F-0B26E8D0F76A}" srcOrd="0" destOrd="0" parTransId="{DC184447-1239-4166-8554-69A37B2F218C}" sibTransId="{007ED4B2-245E-4EC1-98DA-7015F4ABA06A}"/>
    <dgm:cxn modelId="{89FE05D9-E079-456D-B572-945B27B9A053}" type="presOf" srcId="{729AB631-758B-407A-8EEB-B102BC47738A}" destId="{E2800C8B-4F5C-46F2-9816-8D22642B0E3F}" srcOrd="0" destOrd="0" presId="urn:microsoft.com/office/officeart/2005/8/layout/vList3"/>
    <dgm:cxn modelId="{17F71225-DD06-47C8-9045-3110C0E5867A}" type="presParOf" srcId="{0096417B-C72D-4905-97B1-C22DD3B70D2B}" destId="{A5C50ECD-0EF5-40ED-886D-D424D78939EB}" srcOrd="0" destOrd="0" presId="urn:microsoft.com/office/officeart/2005/8/layout/vList3"/>
    <dgm:cxn modelId="{38856475-9B1E-432D-B835-119413B3D2FA}" type="presParOf" srcId="{A5C50ECD-0EF5-40ED-886D-D424D78939EB}" destId="{417961B8-361A-48F1-8004-62C45241ECF3}" srcOrd="0" destOrd="0" presId="urn:microsoft.com/office/officeart/2005/8/layout/vList3"/>
    <dgm:cxn modelId="{FDBBF3FA-8472-4F80-997C-ACDA29B12627}" type="presParOf" srcId="{A5C50ECD-0EF5-40ED-886D-D424D78939EB}" destId="{813223BB-F875-4676-961D-63C6FE9BAC4A}" srcOrd="1" destOrd="0" presId="urn:microsoft.com/office/officeart/2005/8/layout/vList3"/>
    <dgm:cxn modelId="{B3C6A953-9A9C-4AD4-B22B-CCA521929EEC}" type="presParOf" srcId="{0096417B-C72D-4905-97B1-C22DD3B70D2B}" destId="{32092EF1-714E-4104-A399-A9A3060BDF59}" srcOrd="1" destOrd="0" presId="urn:microsoft.com/office/officeart/2005/8/layout/vList3"/>
    <dgm:cxn modelId="{5393C740-D644-4DFC-8C9B-17A5804D199D}" type="presParOf" srcId="{0096417B-C72D-4905-97B1-C22DD3B70D2B}" destId="{A616EA67-8B26-4A54-9CC8-FAF8B638C460}" srcOrd="2" destOrd="0" presId="urn:microsoft.com/office/officeart/2005/8/layout/vList3"/>
    <dgm:cxn modelId="{48879574-4F91-46AF-AB44-2096536B98CD}" type="presParOf" srcId="{A616EA67-8B26-4A54-9CC8-FAF8B638C460}" destId="{D56EEF54-14E2-48A5-ACAF-5F5E12B1FE08}" srcOrd="0" destOrd="0" presId="urn:microsoft.com/office/officeart/2005/8/layout/vList3"/>
    <dgm:cxn modelId="{74355B05-544E-483B-80E1-6D9F7150A70E}" type="presParOf" srcId="{A616EA67-8B26-4A54-9CC8-FAF8B638C460}" destId="{E2800C8B-4F5C-46F2-9816-8D22642B0E3F}"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FC1BEB62-E8C4-4360-9A4E-53DDA6E49432}" type="doc">
      <dgm:prSet loTypeId="urn:microsoft.com/office/officeart/2005/8/layout/hList1" loCatId="list" qsTypeId="urn:microsoft.com/office/officeart/2005/8/quickstyle/simple1" qsCatId="simple" csTypeId="urn:microsoft.com/office/officeart/2005/8/colors/colorful4" csCatId="colorful" phldr="1"/>
      <dgm:spPr/>
      <dgm:t>
        <a:bodyPr/>
        <a:lstStyle/>
        <a:p>
          <a:endParaRPr lang="en-GB"/>
        </a:p>
      </dgm:t>
    </dgm:pt>
    <dgm:pt modelId="{B6AF2691-CC7C-499C-B8AF-258980FB9368}">
      <dgm:prSet custT="1"/>
      <dgm:spPr/>
      <dgm:t>
        <a:bodyPr/>
        <a:lstStyle/>
        <a:p>
          <a:pPr rtl="0"/>
          <a:r>
            <a:rPr lang="en-GB" sz="1900" b="1"/>
            <a:t>Amendment needed if: </a:t>
          </a:r>
          <a:endParaRPr lang="en-GB" sz="1900" b="0"/>
        </a:p>
      </dgm:t>
    </dgm:pt>
    <dgm:pt modelId="{361CC717-7633-4F27-A091-44D4F57EF758}" type="parTrans" cxnId="{C5C52A3B-D741-48A4-B8A2-68DF961666F4}">
      <dgm:prSet/>
      <dgm:spPr/>
      <dgm:t>
        <a:bodyPr/>
        <a:lstStyle/>
        <a:p>
          <a:endParaRPr lang="en-GB"/>
        </a:p>
      </dgm:t>
    </dgm:pt>
    <dgm:pt modelId="{385E03CE-FA32-420D-A481-E43F8BC8D4B8}" type="sibTrans" cxnId="{C5C52A3B-D741-48A4-B8A2-68DF961666F4}">
      <dgm:prSet/>
      <dgm:spPr/>
      <dgm:t>
        <a:bodyPr/>
        <a:lstStyle/>
        <a:p>
          <a:endParaRPr lang="en-GB"/>
        </a:p>
      </dgm:t>
    </dgm:pt>
    <dgm:pt modelId="{79DE41EC-C4BD-444A-B99D-B0D5830D5F99}">
      <dgm:prSet custT="1"/>
      <dgm:spPr/>
      <dgm:t>
        <a:bodyPr/>
        <a:lstStyle/>
        <a:p>
          <a:pPr rtl="0"/>
          <a:r>
            <a:rPr lang="en-GB" sz="1400" b="0">
              <a:solidFill>
                <a:schemeClr val="tx2"/>
              </a:solidFill>
            </a:rPr>
            <a:t>Change of the coordinator’s </a:t>
          </a:r>
          <a:r>
            <a:rPr lang="en-GB" sz="1400" b="1">
              <a:solidFill>
                <a:schemeClr val="tx2"/>
              </a:solidFill>
            </a:rPr>
            <a:t>bank account </a:t>
          </a:r>
          <a:r>
            <a:rPr lang="en-GB" sz="1400" b="0">
              <a:solidFill>
                <a:schemeClr val="tx2"/>
              </a:solidFill>
            </a:rPr>
            <a:t>for payments</a:t>
          </a:r>
        </a:p>
      </dgm:t>
    </dgm:pt>
    <dgm:pt modelId="{E83F21F5-899B-45D2-BA06-D260559588FA}" type="parTrans" cxnId="{87C2D9AB-8AD9-49D7-9B51-587D1D7B3396}">
      <dgm:prSet/>
      <dgm:spPr/>
      <dgm:t>
        <a:bodyPr/>
        <a:lstStyle/>
        <a:p>
          <a:endParaRPr lang="en-GB"/>
        </a:p>
      </dgm:t>
    </dgm:pt>
    <dgm:pt modelId="{6F0E4233-3229-4627-B848-47A3CDFB32B7}" type="sibTrans" cxnId="{87C2D9AB-8AD9-49D7-9B51-587D1D7B3396}">
      <dgm:prSet/>
      <dgm:spPr/>
      <dgm:t>
        <a:bodyPr/>
        <a:lstStyle/>
        <a:p>
          <a:endParaRPr lang="en-GB"/>
        </a:p>
      </dgm:t>
    </dgm:pt>
    <dgm:pt modelId="{4CC3D911-139A-4B08-9BF0-6D6F50029F94}">
      <dgm:prSet custT="1"/>
      <dgm:spPr/>
      <dgm:t>
        <a:bodyPr/>
        <a:lstStyle/>
        <a:p>
          <a:pPr rtl="0"/>
          <a:r>
            <a:rPr lang="en-GB" sz="1400" b="0">
              <a:solidFill>
                <a:schemeClr val="tx2"/>
              </a:solidFill>
            </a:rPr>
            <a:t>Addition/removal of </a:t>
          </a:r>
          <a:r>
            <a:rPr lang="en-GB" sz="1400" b="1">
              <a:solidFill>
                <a:schemeClr val="tx2"/>
              </a:solidFill>
            </a:rPr>
            <a:t>linked third party</a:t>
          </a:r>
          <a:endParaRPr lang="en-GB" sz="1400" b="0">
            <a:solidFill>
              <a:schemeClr val="tx2"/>
            </a:solidFill>
          </a:endParaRPr>
        </a:p>
      </dgm:t>
    </dgm:pt>
    <dgm:pt modelId="{DB6E2EC7-6369-4BDC-AAF3-2805FFDE851D}" type="parTrans" cxnId="{9930FEE8-0293-44CE-88C1-E0FC14539ED9}">
      <dgm:prSet/>
      <dgm:spPr/>
      <dgm:t>
        <a:bodyPr/>
        <a:lstStyle/>
        <a:p>
          <a:endParaRPr lang="en-GB"/>
        </a:p>
      </dgm:t>
    </dgm:pt>
    <dgm:pt modelId="{591C8635-8746-4099-92E5-5168D659221B}" type="sibTrans" cxnId="{9930FEE8-0293-44CE-88C1-E0FC14539ED9}">
      <dgm:prSet/>
      <dgm:spPr/>
      <dgm:t>
        <a:bodyPr/>
        <a:lstStyle/>
        <a:p>
          <a:endParaRPr lang="en-GB"/>
        </a:p>
      </dgm:t>
    </dgm:pt>
    <dgm:pt modelId="{BD11036F-CAF2-4142-BE88-4F10EDD0363E}">
      <dgm:prSet custT="1"/>
      <dgm:spPr/>
      <dgm:t>
        <a:bodyPr/>
        <a:lstStyle/>
        <a:p>
          <a:pPr rtl="0"/>
          <a:r>
            <a:rPr lang="en-GB" sz="1400" b="0">
              <a:solidFill>
                <a:schemeClr val="tx2"/>
              </a:solidFill>
            </a:rPr>
            <a:t>Change of action’s </a:t>
          </a:r>
          <a:r>
            <a:rPr lang="en-GB" sz="1400" b="1" noProof="0">
              <a:solidFill>
                <a:schemeClr val="tx2"/>
              </a:solidFill>
            </a:rPr>
            <a:t>title</a:t>
          </a:r>
          <a:r>
            <a:rPr lang="en-US" sz="1400" b="0">
              <a:solidFill>
                <a:schemeClr val="tx2"/>
              </a:solidFill>
            </a:rPr>
            <a:t>, </a:t>
          </a:r>
          <a:r>
            <a:rPr lang="en-GB" sz="1400" b="0">
              <a:solidFill>
                <a:schemeClr val="tx2"/>
              </a:solidFill>
            </a:rPr>
            <a:t>acronym, </a:t>
          </a:r>
          <a:r>
            <a:rPr lang="en-GB" sz="1400" b="1">
              <a:solidFill>
                <a:schemeClr val="tx2"/>
              </a:solidFill>
            </a:rPr>
            <a:t>duration</a:t>
          </a:r>
          <a:r>
            <a:rPr lang="en-US" sz="1400" b="0">
              <a:solidFill>
                <a:schemeClr val="tx2"/>
              </a:solidFill>
            </a:rPr>
            <a:t>, </a:t>
          </a:r>
          <a:r>
            <a:rPr lang="en-GB" sz="1400" b="0">
              <a:solidFill>
                <a:schemeClr val="tx2"/>
              </a:solidFill>
            </a:rPr>
            <a:t>reporting </a:t>
          </a:r>
          <a:r>
            <a:rPr lang="en-GB" sz="1400" b="1">
              <a:solidFill>
                <a:schemeClr val="tx2"/>
              </a:solidFill>
            </a:rPr>
            <a:t>periods</a:t>
          </a:r>
          <a:endParaRPr lang="en-GB" sz="1400" b="0">
            <a:solidFill>
              <a:schemeClr val="tx2"/>
            </a:solidFill>
          </a:endParaRPr>
        </a:p>
      </dgm:t>
    </dgm:pt>
    <dgm:pt modelId="{C8F8615F-A1F8-432F-8AD6-554926865602}" type="parTrans" cxnId="{7113EEA7-16B9-4DBD-AEBC-7FC6DD4B5649}">
      <dgm:prSet/>
      <dgm:spPr/>
      <dgm:t>
        <a:bodyPr/>
        <a:lstStyle/>
        <a:p>
          <a:endParaRPr lang="en-GB"/>
        </a:p>
      </dgm:t>
    </dgm:pt>
    <dgm:pt modelId="{6575594B-4A18-44AF-8B2A-C8F62CF43583}" type="sibTrans" cxnId="{7113EEA7-16B9-4DBD-AEBC-7FC6DD4B5649}">
      <dgm:prSet/>
      <dgm:spPr/>
      <dgm:t>
        <a:bodyPr/>
        <a:lstStyle/>
        <a:p>
          <a:endParaRPr lang="en-GB"/>
        </a:p>
      </dgm:t>
    </dgm:pt>
    <dgm:pt modelId="{270C8F5B-E509-42FB-8E50-BEA8DCECE9EA}">
      <dgm:prSet custT="1"/>
      <dgm:spPr/>
      <dgm:t>
        <a:bodyPr/>
        <a:lstStyle/>
        <a:p>
          <a:pPr rtl="0"/>
          <a:r>
            <a:rPr lang="fr-BE" sz="1400" b="0">
              <a:solidFill>
                <a:schemeClr val="tx2"/>
              </a:solidFill>
            </a:rPr>
            <a:t>Change of </a:t>
          </a:r>
          <a:r>
            <a:rPr lang="fr-BE" sz="1400" b="1" err="1">
              <a:solidFill>
                <a:schemeClr val="tx2"/>
              </a:solidFill>
            </a:rPr>
            <a:t>Annex</a:t>
          </a:r>
          <a:r>
            <a:rPr lang="fr-BE" sz="1400" b="1">
              <a:solidFill>
                <a:schemeClr val="tx2"/>
              </a:solidFill>
            </a:rPr>
            <a:t> 1</a:t>
          </a:r>
          <a:r>
            <a:rPr lang="fr-BE" sz="1400" b="0">
              <a:solidFill>
                <a:schemeClr val="tx2"/>
              </a:solidFill>
            </a:rPr>
            <a:t> </a:t>
          </a:r>
          <a:r>
            <a:rPr lang="en-GB" sz="1400" b="0">
              <a:solidFill>
                <a:schemeClr val="tx2"/>
              </a:solidFill>
            </a:rPr>
            <a:t>(description of action)</a:t>
          </a:r>
        </a:p>
      </dgm:t>
    </dgm:pt>
    <dgm:pt modelId="{D8A86488-E745-4564-8D36-9523AA3602F6}" type="sibTrans" cxnId="{FA5DA080-168F-4A0D-8C44-D65113A0D8C5}">
      <dgm:prSet/>
      <dgm:spPr/>
      <dgm:t>
        <a:bodyPr/>
        <a:lstStyle/>
        <a:p>
          <a:endParaRPr lang="en-GB"/>
        </a:p>
      </dgm:t>
    </dgm:pt>
    <dgm:pt modelId="{D6EB1AA9-AA97-4503-9D48-B0753BFD1DDF}" type="parTrans" cxnId="{FA5DA080-168F-4A0D-8C44-D65113A0D8C5}">
      <dgm:prSet/>
      <dgm:spPr/>
      <dgm:t>
        <a:bodyPr/>
        <a:lstStyle/>
        <a:p>
          <a:endParaRPr lang="en-GB"/>
        </a:p>
      </dgm:t>
    </dgm:pt>
    <dgm:pt modelId="{07152545-F70F-423B-BE67-DE1CAE4C7EE7}">
      <dgm:prSet custT="1"/>
      <dgm:spPr/>
      <dgm:t>
        <a:bodyPr/>
        <a:lstStyle/>
        <a:p>
          <a:pPr rtl="0"/>
          <a:endParaRPr lang="en-GB" sz="1400" b="0">
            <a:solidFill>
              <a:schemeClr val="tx2"/>
            </a:solidFill>
          </a:endParaRPr>
        </a:p>
      </dgm:t>
    </dgm:pt>
    <dgm:pt modelId="{5585E0F7-D7BE-49A5-91C7-F7719136062E}" type="sibTrans" cxnId="{3C6CAA09-9C5C-4CBE-9BD9-1EC2791D89EE}">
      <dgm:prSet/>
      <dgm:spPr/>
      <dgm:t>
        <a:bodyPr/>
        <a:lstStyle/>
        <a:p>
          <a:endParaRPr lang="en-GB"/>
        </a:p>
      </dgm:t>
    </dgm:pt>
    <dgm:pt modelId="{F56BA79C-D81C-4367-9842-2B0A2AD2026C}" type="parTrans" cxnId="{3C6CAA09-9C5C-4CBE-9BD9-1EC2791D89EE}">
      <dgm:prSet/>
      <dgm:spPr/>
      <dgm:t>
        <a:bodyPr/>
        <a:lstStyle/>
        <a:p>
          <a:endParaRPr lang="en-GB"/>
        </a:p>
      </dgm:t>
    </dgm:pt>
    <dgm:pt modelId="{7F8A635A-7241-4257-BBF7-8F65517C1B8E}">
      <dgm:prSet custT="1"/>
      <dgm:spPr/>
      <dgm:t>
        <a:bodyPr/>
        <a:lstStyle/>
        <a:p>
          <a:pPr rtl="0"/>
          <a:endParaRPr lang="en-GB" sz="1400" b="0">
            <a:solidFill>
              <a:schemeClr val="tx2"/>
            </a:solidFill>
          </a:endParaRPr>
        </a:p>
      </dgm:t>
    </dgm:pt>
    <dgm:pt modelId="{5CE61236-88B8-400C-BBA7-AFE8595CA25D}" type="parTrans" cxnId="{E590268C-0DB5-4B9F-8D07-77BB0F233A9D}">
      <dgm:prSet/>
      <dgm:spPr/>
      <dgm:t>
        <a:bodyPr/>
        <a:lstStyle/>
        <a:p>
          <a:endParaRPr lang="en-US"/>
        </a:p>
      </dgm:t>
    </dgm:pt>
    <dgm:pt modelId="{AA7F62AA-FF0B-484B-AEBC-22BEAC4004B8}" type="sibTrans" cxnId="{E590268C-0DB5-4B9F-8D07-77BB0F233A9D}">
      <dgm:prSet/>
      <dgm:spPr/>
      <dgm:t>
        <a:bodyPr/>
        <a:lstStyle/>
        <a:p>
          <a:endParaRPr lang="en-US"/>
        </a:p>
      </dgm:t>
    </dgm:pt>
    <dgm:pt modelId="{51AD2CFF-CCDC-4842-8306-0140BD3E269C}">
      <dgm:prSet custT="1"/>
      <dgm:spPr/>
      <dgm:t>
        <a:bodyPr/>
        <a:lstStyle/>
        <a:p>
          <a:pPr rtl="0"/>
          <a:r>
            <a:rPr lang="fr-BE" sz="1400" b="0">
              <a:solidFill>
                <a:schemeClr val="tx2"/>
              </a:solidFill>
            </a:rPr>
            <a:t>Change of </a:t>
          </a:r>
          <a:r>
            <a:rPr lang="en-GB" sz="1400" b="1" noProof="0">
              <a:solidFill>
                <a:schemeClr val="tx2"/>
              </a:solidFill>
            </a:rPr>
            <a:t>Annex</a:t>
          </a:r>
          <a:r>
            <a:rPr lang="fr-BE" sz="1400" b="1">
              <a:solidFill>
                <a:schemeClr val="tx2"/>
              </a:solidFill>
            </a:rPr>
            <a:t> 2</a:t>
          </a:r>
          <a:r>
            <a:rPr lang="en-GB" sz="1400" b="0">
              <a:solidFill>
                <a:schemeClr val="tx2"/>
              </a:solidFill>
            </a:rPr>
            <a:t> estimated budget</a:t>
          </a:r>
        </a:p>
      </dgm:t>
    </dgm:pt>
    <dgm:pt modelId="{10C49E72-8CB4-49ED-A0B7-91428BC1EBC6}" type="parTrans" cxnId="{883301AF-1EB3-4EFC-983C-B9E0B8B484EB}">
      <dgm:prSet/>
      <dgm:spPr/>
      <dgm:t>
        <a:bodyPr/>
        <a:lstStyle/>
        <a:p>
          <a:endParaRPr lang="en-US"/>
        </a:p>
      </dgm:t>
    </dgm:pt>
    <dgm:pt modelId="{CC87FC91-3A04-4E2C-A83E-F202D1895E18}" type="sibTrans" cxnId="{883301AF-1EB3-4EFC-983C-B9E0B8B484EB}">
      <dgm:prSet/>
      <dgm:spPr/>
      <dgm:t>
        <a:bodyPr/>
        <a:lstStyle/>
        <a:p>
          <a:endParaRPr lang="en-US"/>
        </a:p>
      </dgm:t>
    </dgm:pt>
    <dgm:pt modelId="{B0F63D43-BEC5-47B5-9306-331FF734D43C}">
      <dgm:prSet custT="1"/>
      <dgm:spPr/>
      <dgm:t>
        <a:bodyPr/>
        <a:lstStyle/>
        <a:p>
          <a:pPr rtl="0"/>
          <a:endParaRPr lang="en-GB" sz="1400" b="0">
            <a:solidFill>
              <a:schemeClr val="tx2"/>
            </a:solidFill>
          </a:endParaRPr>
        </a:p>
      </dgm:t>
    </dgm:pt>
    <dgm:pt modelId="{9DC27253-712E-475A-8C55-C8247CA5A82F}" type="parTrans" cxnId="{78F68284-AA1D-44C4-B7F3-E45119326A78}">
      <dgm:prSet/>
      <dgm:spPr/>
      <dgm:t>
        <a:bodyPr/>
        <a:lstStyle/>
        <a:p>
          <a:endParaRPr lang="en-US"/>
        </a:p>
      </dgm:t>
    </dgm:pt>
    <dgm:pt modelId="{84568114-BAEA-45E8-805B-1CE4C43D3BB4}" type="sibTrans" cxnId="{78F68284-AA1D-44C4-B7F3-E45119326A78}">
      <dgm:prSet/>
      <dgm:spPr/>
      <dgm:t>
        <a:bodyPr/>
        <a:lstStyle/>
        <a:p>
          <a:endParaRPr lang="en-US"/>
        </a:p>
      </dgm:t>
    </dgm:pt>
    <dgm:pt modelId="{65FDB9F3-7DCF-42AC-9759-370968D174FB}">
      <dgm:prSet custT="1"/>
      <dgm:spPr/>
      <dgm:t>
        <a:bodyPr/>
        <a:lstStyle/>
        <a:p>
          <a:pPr rtl="0"/>
          <a:r>
            <a:rPr lang="en-GB" sz="1400" b="0">
              <a:solidFill>
                <a:schemeClr val="tx2"/>
              </a:solidFill>
            </a:rPr>
            <a:t>Change of </a:t>
          </a:r>
          <a:r>
            <a:rPr lang="en-GB" sz="1400" b="1">
              <a:solidFill>
                <a:schemeClr val="tx2"/>
              </a:solidFill>
            </a:rPr>
            <a:t>coordinator or its legal status</a:t>
          </a:r>
          <a:endParaRPr lang="en-GB" sz="1400" b="0">
            <a:solidFill>
              <a:schemeClr val="tx2"/>
            </a:solidFill>
          </a:endParaRPr>
        </a:p>
      </dgm:t>
    </dgm:pt>
    <dgm:pt modelId="{C253B949-DD15-4E42-8FC4-6532F12B53DA}" type="parTrans" cxnId="{D472BC86-7556-4EEA-ABA4-5876D19D9833}">
      <dgm:prSet/>
      <dgm:spPr/>
      <dgm:t>
        <a:bodyPr/>
        <a:lstStyle/>
        <a:p>
          <a:endParaRPr lang="en-US"/>
        </a:p>
      </dgm:t>
    </dgm:pt>
    <dgm:pt modelId="{CC907ED0-399F-4993-927E-E37B32694976}" type="sibTrans" cxnId="{D472BC86-7556-4EEA-ABA4-5876D19D9833}">
      <dgm:prSet/>
      <dgm:spPr/>
      <dgm:t>
        <a:bodyPr/>
        <a:lstStyle/>
        <a:p>
          <a:endParaRPr lang="en-US"/>
        </a:p>
      </dgm:t>
    </dgm:pt>
    <dgm:pt modelId="{F5C4B5D9-36FE-4DD7-8A48-2FCC5D11AC7A}">
      <dgm:prSet custT="1"/>
      <dgm:spPr/>
      <dgm:t>
        <a:bodyPr/>
        <a:lstStyle/>
        <a:p>
          <a:pPr rtl="0"/>
          <a:endParaRPr lang="en-GB" sz="1400" b="0">
            <a:solidFill>
              <a:schemeClr val="tx2"/>
            </a:solidFill>
          </a:endParaRPr>
        </a:p>
      </dgm:t>
    </dgm:pt>
    <dgm:pt modelId="{B4922AE5-CE8B-4EC4-9F6F-AED8C761BA3F}" type="parTrans" cxnId="{7D5749CE-9CA1-4A1C-BB42-34A1C5F6C7EE}">
      <dgm:prSet/>
      <dgm:spPr/>
      <dgm:t>
        <a:bodyPr/>
        <a:lstStyle/>
        <a:p>
          <a:endParaRPr lang="en-US"/>
        </a:p>
      </dgm:t>
    </dgm:pt>
    <dgm:pt modelId="{F7A9F217-28DA-47B9-AE5A-41F887AC928B}" type="sibTrans" cxnId="{7D5749CE-9CA1-4A1C-BB42-34A1C5F6C7EE}">
      <dgm:prSet/>
      <dgm:spPr/>
      <dgm:t>
        <a:bodyPr/>
        <a:lstStyle/>
        <a:p>
          <a:endParaRPr lang="en-US"/>
        </a:p>
      </dgm:t>
    </dgm:pt>
    <dgm:pt modelId="{7C68BFE0-4F36-4CFE-B60E-BA83E705A0D4}">
      <dgm:prSet custT="1"/>
      <dgm:spPr/>
      <dgm:t>
        <a:bodyPr/>
        <a:lstStyle/>
        <a:p>
          <a:pPr rtl="0"/>
          <a:endParaRPr lang="en-GB" sz="1400" b="0">
            <a:solidFill>
              <a:schemeClr val="tx2"/>
            </a:solidFill>
          </a:endParaRPr>
        </a:p>
      </dgm:t>
    </dgm:pt>
    <dgm:pt modelId="{B2A17164-D699-48EA-9C2D-A1E8F7254085}" type="parTrans" cxnId="{504ACC67-0476-4493-BBAB-AED12B3111B6}">
      <dgm:prSet/>
      <dgm:spPr/>
      <dgm:t>
        <a:bodyPr/>
        <a:lstStyle/>
        <a:p>
          <a:endParaRPr lang="en-US"/>
        </a:p>
      </dgm:t>
    </dgm:pt>
    <dgm:pt modelId="{9C1227C6-AC8D-49B7-B73E-1DAB46BA02F0}" type="sibTrans" cxnId="{504ACC67-0476-4493-BBAB-AED12B3111B6}">
      <dgm:prSet/>
      <dgm:spPr/>
      <dgm:t>
        <a:bodyPr/>
        <a:lstStyle/>
        <a:p>
          <a:endParaRPr lang="en-US"/>
        </a:p>
      </dgm:t>
    </dgm:pt>
    <dgm:pt modelId="{25D6D6E6-CD53-4BA0-A05A-0BF766453C59}">
      <dgm:prSet custT="1"/>
      <dgm:spPr/>
      <dgm:t>
        <a:bodyPr/>
        <a:lstStyle/>
        <a:p>
          <a:pPr rtl="0"/>
          <a:endParaRPr lang="en-GB" sz="1400" b="0">
            <a:solidFill>
              <a:schemeClr val="tx2"/>
            </a:solidFill>
          </a:endParaRPr>
        </a:p>
      </dgm:t>
    </dgm:pt>
    <dgm:pt modelId="{358E4649-9358-4524-BB4A-026308C868EF}" type="parTrans" cxnId="{52FE4D98-02C5-4821-A78B-4023460325F6}">
      <dgm:prSet/>
      <dgm:spPr/>
      <dgm:t>
        <a:bodyPr/>
        <a:lstStyle/>
        <a:p>
          <a:endParaRPr lang="en-US"/>
        </a:p>
      </dgm:t>
    </dgm:pt>
    <dgm:pt modelId="{92E7505D-A5E3-4816-9249-5602A9B8E7F6}" type="sibTrans" cxnId="{52FE4D98-02C5-4821-A78B-4023460325F6}">
      <dgm:prSet/>
      <dgm:spPr/>
      <dgm:t>
        <a:bodyPr/>
        <a:lstStyle/>
        <a:p>
          <a:endParaRPr lang="en-US"/>
        </a:p>
      </dgm:t>
    </dgm:pt>
    <dgm:pt modelId="{B21EEBB0-965D-493E-BAC5-29EC167DC735}">
      <dgm:prSet custT="1"/>
      <dgm:spPr/>
      <dgm:t>
        <a:bodyPr/>
        <a:lstStyle/>
        <a:p>
          <a:pPr rtl="0"/>
          <a:r>
            <a:rPr lang="en-GB" sz="1400" b="0">
              <a:solidFill>
                <a:schemeClr val="tx2"/>
              </a:solidFill>
            </a:rPr>
            <a:t>Change of dissemination status of a deliverables (PU→SEN or SEN→PU)  </a:t>
          </a:r>
        </a:p>
      </dgm:t>
    </dgm:pt>
    <dgm:pt modelId="{491097EF-FE3E-402A-A40B-7425142F9ED0}" type="parTrans" cxnId="{C2CC7756-A1F6-4AF0-A97E-D196387065B3}">
      <dgm:prSet/>
      <dgm:spPr/>
      <dgm:t>
        <a:bodyPr/>
        <a:lstStyle/>
        <a:p>
          <a:endParaRPr lang="en-US"/>
        </a:p>
      </dgm:t>
    </dgm:pt>
    <dgm:pt modelId="{FF76756E-145C-448A-92EC-F4FEEDB338CA}" type="sibTrans" cxnId="{C2CC7756-A1F6-4AF0-A97E-D196387065B3}">
      <dgm:prSet/>
      <dgm:spPr/>
      <dgm:t>
        <a:bodyPr/>
        <a:lstStyle/>
        <a:p>
          <a:endParaRPr lang="en-US"/>
        </a:p>
      </dgm:t>
    </dgm:pt>
    <dgm:pt modelId="{4A224931-3469-4B57-9107-56C97CAC1FFD}">
      <dgm:prSet custT="1"/>
      <dgm:spPr/>
      <dgm:t>
        <a:bodyPr/>
        <a:lstStyle/>
        <a:p>
          <a:pPr rtl="0"/>
          <a:endParaRPr lang="en-GB" sz="1400" b="0">
            <a:solidFill>
              <a:schemeClr val="tx2"/>
            </a:solidFill>
          </a:endParaRPr>
        </a:p>
      </dgm:t>
    </dgm:pt>
    <dgm:pt modelId="{F8420DB8-BFF1-44EE-B07F-2D05791C53CB}" type="parTrans" cxnId="{92E945E0-7F56-48D8-97FC-59ADD19B19B7}">
      <dgm:prSet/>
      <dgm:spPr/>
      <dgm:t>
        <a:bodyPr/>
        <a:lstStyle/>
        <a:p>
          <a:endParaRPr lang="en-US"/>
        </a:p>
      </dgm:t>
    </dgm:pt>
    <dgm:pt modelId="{33A3F8D7-AB98-4604-BCD5-4D69BFDEB606}" type="sibTrans" cxnId="{92E945E0-7F56-48D8-97FC-59ADD19B19B7}">
      <dgm:prSet/>
      <dgm:spPr/>
      <dgm:t>
        <a:bodyPr/>
        <a:lstStyle/>
        <a:p>
          <a:endParaRPr lang="en-US"/>
        </a:p>
      </dgm:t>
    </dgm:pt>
    <dgm:pt modelId="{086BC8FE-991E-46ED-9460-C95F6D3CDBC9}" type="pres">
      <dgm:prSet presAssocID="{FC1BEB62-E8C4-4360-9A4E-53DDA6E49432}" presName="Name0" presStyleCnt="0">
        <dgm:presLayoutVars>
          <dgm:dir/>
          <dgm:animLvl val="lvl"/>
          <dgm:resizeHandles val="exact"/>
        </dgm:presLayoutVars>
      </dgm:prSet>
      <dgm:spPr/>
    </dgm:pt>
    <dgm:pt modelId="{CC5729E2-9B58-4C9D-9AB3-80A3418C6EFC}" type="pres">
      <dgm:prSet presAssocID="{B6AF2691-CC7C-499C-B8AF-258980FB9368}" presName="composite" presStyleCnt="0"/>
      <dgm:spPr/>
    </dgm:pt>
    <dgm:pt modelId="{E03B62CA-0126-4A30-A19E-660E8431916F}" type="pres">
      <dgm:prSet presAssocID="{B6AF2691-CC7C-499C-B8AF-258980FB9368}" presName="parTx" presStyleLbl="alignNode1" presStyleIdx="0" presStyleCnt="1" custLinFactNeighborX="656" custLinFactNeighborY="-5647">
        <dgm:presLayoutVars>
          <dgm:chMax val="0"/>
          <dgm:chPref val="0"/>
          <dgm:bulletEnabled val="1"/>
        </dgm:presLayoutVars>
      </dgm:prSet>
      <dgm:spPr/>
    </dgm:pt>
    <dgm:pt modelId="{F3337A86-6EF5-4328-BAA4-8E95395C5C08}" type="pres">
      <dgm:prSet presAssocID="{B6AF2691-CC7C-499C-B8AF-258980FB9368}" presName="desTx" presStyleLbl="alignAccFollowNode1" presStyleIdx="0" presStyleCnt="1">
        <dgm:presLayoutVars>
          <dgm:bulletEnabled val="1"/>
        </dgm:presLayoutVars>
      </dgm:prSet>
      <dgm:spPr/>
    </dgm:pt>
  </dgm:ptLst>
  <dgm:cxnLst>
    <dgm:cxn modelId="{3C6CAA09-9C5C-4CBE-9BD9-1EC2791D89EE}" srcId="{B6AF2691-CC7C-499C-B8AF-258980FB9368}" destId="{07152545-F70F-423B-BE67-DE1CAE4C7EE7}" srcOrd="5" destOrd="0" parTransId="{F56BA79C-D81C-4367-9842-2B0A2AD2026C}" sibTransId="{5585E0F7-D7BE-49A5-91C7-F7719136062E}"/>
    <dgm:cxn modelId="{2130810D-BC6A-4FF0-9D34-1BF4EE088A85}" type="presOf" srcId="{65FDB9F3-7DCF-42AC-9759-370968D174FB}" destId="{F3337A86-6EF5-4328-BAA4-8E95395C5C08}" srcOrd="0" destOrd="4" presId="urn:microsoft.com/office/officeart/2005/8/layout/hList1"/>
    <dgm:cxn modelId="{9E19A01C-73E5-4E6E-A38D-E213E04BF876}" type="presOf" srcId="{B21EEBB0-965D-493E-BAC5-29EC167DC735}" destId="{F3337A86-6EF5-4328-BAA4-8E95395C5C08}" srcOrd="0" destOrd="12" presId="urn:microsoft.com/office/officeart/2005/8/layout/hList1"/>
    <dgm:cxn modelId="{8BA47835-3DAC-489D-BD0E-4798B498A124}" type="presOf" srcId="{270C8F5B-E509-42FB-8E50-BEA8DCECE9EA}" destId="{F3337A86-6EF5-4328-BAA4-8E95395C5C08}" srcOrd="0" destOrd="0" presId="urn:microsoft.com/office/officeart/2005/8/layout/hList1"/>
    <dgm:cxn modelId="{ADA5693A-A80C-42DF-953E-31A99009A28A}" type="presOf" srcId="{FC1BEB62-E8C4-4360-9A4E-53DDA6E49432}" destId="{086BC8FE-991E-46ED-9460-C95F6D3CDBC9}" srcOrd="0" destOrd="0" presId="urn:microsoft.com/office/officeart/2005/8/layout/hList1"/>
    <dgm:cxn modelId="{C5C52A3B-D741-48A4-B8A2-68DF961666F4}" srcId="{FC1BEB62-E8C4-4360-9A4E-53DDA6E49432}" destId="{B6AF2691-CC7C-499C-B8AF-258980FB9368}" srcOrd="0" destOrd="0" parTransId="{361CC717-7633-4F27-A091-44D4F57EF758}" sibTransId="{385E03CE-FA32-420D-A481-E43F8BC8D4B8}"/>
    <dgm:cxn modelId="{504ACC67-0476-4493-BBAB-AED12B3111B6}" srcId="{B6AF2691-CC7C-499C-B8AF-258980FB9368}" destId="{7C68BFE0-4F36-4CFE-B60E-BA83E705A0D4}" srcOrd="7" destOrd="0" parTransId="{B2A17164-D699-48EA-9C2D-A1E8F7254085}" sibTransId="{9C1227C6-AC8D-49B7-B73E-1DAB46BA02F0}"/>
    <dgm:cxn modelId="{C2CC7756-A1F6-4AF0-A97E-D196387065B3}" srcId="{B6AF2691-CC7C-499C-B8AF-258980FB9368}" destId="{B21EEBB0-965D-493E-BAC5-29EC167DC735}" srcOrd="12" destOrd="0" parTransId="{491097EF-FE3E-402A-A40B-7425142F9ED0}" sibTransId="{FF76756E-145C-448A-92EC-F4FEEDB338CA}"/>
    <dgm:cxn modelId="{D588F058-D34E-4B23-984D-53B2A34C0AA3}" type="presOf" srcId="{BD11036F-CAF2-4142-BE88-4F10EDD0363E}" destId="{F3337A86-6EF5-4328-BAA4-8E95395C5C08}" srcOrd="0" destOrd="10" presId="urn:microsoft.com/office/officeart/2005/8/layout/hList1"/>
    <dgm:cxn modelId="{44F98D7B-3CB8-4B23-9966-5A5DC1A3A28A}" type="presOf" srcId="{79DE41EC-C4BD-444A-B99D-B0D5830D5F99}" destId="{F3337A86-6EF5-4328-BAA4-8E95395C5C08}" srcOrd="0" destOrd="6" presId="urn:microsoft.com/office/officeart/2005/8/layout/hList1"/>
    <dgm:cxn modelId="{10F0CE7B-CD68-415F-8F4E-BB8186667584}" type="presOf" srcId="{F5C4B5D9-36FE-4DD7-8A48-2FCC5D11AC7A}" destId="{F3337A86-6EF5-4328-BAA4-8E95395C5C08}" srcOrd="0" destOrd="3" presId="urn:microsoft.com/office/officeart/2005/8/layout/hList1"/>
    <dgm:cxn modelId="{FA5DA080-168F-4A0D-8C44-D65113A0D8C5}" srcId="{B6AF2691-CC7C-499C-B8AF-258980FB9368}" destId="{270C8F5B-E509-42FB-8E50-BEA8DCECE9EA}" srcOrd="0" destOrd="0" parTransId="{D6EB1AA9-AA97-4503-9D48-B0753BFD1DDF}" sibTransId="{D8A86488-E745-4564-8D36-9523AA3602F6}"/>
    <dgm:cxn modelId="{78F68284-AA1D-44C4-B7F3-E45119326A78}" srcId="{B6AF2691-CC7C-499C-B8AF-258980FB9368}" destId="{B0F63D43-BEC5-47B5-9306-331FF734D43C}" srcOrd="1" destOrd="0" parTransId="{9DC27253-712E-475A-8C55-C8247CA5A82F}" sibTransId="{84568114-BAEA-45E8-805B-1CE4C43D3BB4}"/>
    <dgm:cxn modelId="{D472BC86-7556-4EEA-ABA4-5876D19D9833}" srcId="{B6AF2691-CC7C-499C-B8AF-258980FB9368}" destId="{65FDB9F3-7DCF-42AC-9759-370968D174FB}" srcOrd="4" destOrd="0" parTransId="{C253B949-DD15-4E42-8FC4-6532F12B53DA}" sibTransId="{CC907ED0-399F-4993-927E-E37B32694976}"/>
    <dgm:cxn modelId="{00DB7289-7886-451C-8D9C-D86860751573}" type="presOf" srcId="{B6AF2691-CC7C-499C-B8AF-258980FB9368}" destId="{E03B62CA-0126-4A30-A19E-660E8431916F}" srcOrd="0" destOrd="0" presId="urn:microsoft.com/office/officeart/2005/8/layout/hList1"/>
    <dgm:cxn modelId="{E590268C-0DB5-4B9F-8D07-77BB0F233A9D}" srcId="{B6AF2691-CC7C-499C-B8AF-258980FB9368}" destId="{7F8A635A-7241-4257-BBF7-8F65517C1B8E}" srcOrd="13" destOrd="0" parTransId="{5CE61236-88B8-400C-BBA7-AFE8595CA25D}" sibTransId="{AA7F62AA-FF0B-484B-AEBC-22BEAC4004B8}"/>
    <dgm:cxn modelId="{42BFD496-DCA1-449A-914A-36270E1AD13D}" type="presOf" srcId="{4A224931-3469-4B57-9107-56C97CAC1FFD}" destId="{F3337A86-6EF5-4328-BAA4-8E95395C5C08}" srcOrd="0" destOrd="11" presId="urn:microsoft.com/office/officeart/2005/8/layout/hList1"/>
    <dgm:cxn modelId="{52FE4D98-02C5-4821-A78B-4023460325F6}" srcId="{B6AF2691-CC7C-499C-B8AF-258980FB9368}" destId="{25D6D6E6-CD53-4BA0-A05A-0BF766453C59}" srcOrd="9" destOrd="0" parTransId="{358E4649-9358-4524-BB4A-026308C868EF}" sibTransId="{92E7505D-A5E3-4816-9249-5602A9B8E7F6}"/>
    <dgm:cxn modelId="{F088CC9A-85C7-42BE-A903-9B7F85E32540}" type="presOf" srcId="{07152545-F70F-423B-BE67-DE1CAE4C7EE7}" destId="{F3337A86-6EF5-4328-BAA4-8E95395C5C08}" srcOrd="0" destOrd="5" presId="urn:microsoft.com/office/officeart/2005/8/layout/hList1"/>
    <dgm:cxn modelId="{F98E6CA7-CB79-42B2-BC21-E1D86F539A33}" type="presOf" srcId="{7F8A635A-7241-4257-BBF7-8F65517C1B8E}" destId="{F3337A86-6EF5-4328-BAA4-8E95395C5C08}" srcOrd="0" destOrd="13" presId="urn:microsoft.com/office/officeart/2005/8/layout/hList1"/>
    <dgm:cxn modelId="{7113EEA7-16B9-4DBD-AEBC-7FC6DD4B5649}" srcId="{B6AF2691-CC7C-499C-B8AF-258980FB9368}" destId="{BD11036F-CAF2-4142-BE88-4F10EDD0363E}" srcOrd="10" destOrd="0" parTransId="{C8F8615F-A1F8-432F-8AD6-554926865602}" sibTransId="{6575594B-4A18-44AF-8B2A-C8F62CF43583}"/>
    <dgm:cxn modelId="{87C2D9AB-8AD9-49D7-9B51-587D1D7B3396}" srcId="{B6AF2691-CC7C-499C-B8AF-258980FB9368}" destId="{79DE41EC-C4BD-444A-B99D-B0D5830D5F99}" srcOrd="6" destOrd="0" parTransId="{E83F21F5-899B-45D2-BA06-D260559588FA}" sibTransId="{6F0E4233-3229-4627-B848-47A3CDFB32B7}"/>
    <dgm:cxn modelId="{E88F33AE-8569-45FA-8C4F-75B6C0B2576E}" type="presOf" srcId="{51AD2CFF-CCDC-4842-8306-0140BD3E269C}" destId="{F3337A86-6EF5-4328-BAA4-8E95395C5C08}" srcOrd="0" destOrd="2" presId="urn:microsoft.com/office/officeart/2005/8/layout/hList1"/>
    <dgm:cxn modelId="{883301AF-1EB3-4EFC-983C-B9E0B8B484EB}" srcId="{B6AF2691-CC7C-499C-B8AF-258980FB9368}" destId="{51AD2CFF-CCDC-4842-8306-0140BD3E269C}" srcOrd="2" destOrd="0" parTransId="{10C49E72-8CB4-49ED-A0B7-91428BC1EBC6}" sibTransId="{CC87FC91-3A04-4E2C-A83E-F202D1895E18}"/>
    <dgm:cxn modelId="{CB5E2CB1-B265-4FBE-B1AC-236BF154CDD8}" type="presOf" srcId="{25D6D6E6-CD53-4BA0-A05A-0BF766453C59}" destId="{F3337A86-6EF5-4328-BAA4-8E95395C5C08}" srcOrd="0" destOrd="9" presId="urn:microsoft.com/office/officeart/2005/8/layout/hList1"/>
    <dgm:cxn modelId="{7D5749CE-9CA1-4A1C-BB42-34A1C5F6C7EE}" srcId="{B6AF2691-CC7C-499C-B8AF-258980FB9368}" destId="{F5C4B5D9-36FE-4DD7-8A48-2FCC5D11AC7A}" srcOrd="3" destOrd="0" parTransId="{B4922AE5-CE8B-4EC4-9F6F-AED8C761BA3F}" sibTransId="{F7A9F217-28DA-47B9-AE5A-41F887AC928B}"/>
    <dgm:cxn modelId="{199F68DF-39F7-49F5-9706-5C4DFE96DD07}" type="presOf" srcId="{B0F63D43-BEC5-47B5-9306-331FF734D43C}" destId="{F3337A86-6EF5-4328-BAA4-8E95395C5C08}" srcOrd="0" destOrd="1" presId="urn:microsoft.com/office/officeart/2005/8/layout/hList1"/>
    <dgm:cxn modelId="{92E945E0-7F56-48D8-97FC-59ADD19B19B7}" srcId="{B6AF2691-CC7C-499C-B8AF-258980FB9368}" destId="{4A224931-3469-4B57-9107-56C97CAC1FFD}" srcOrd="11" destOrd="0" parTransId="{F8420DB8-BFF1-44EE-B07F-2D05791C53CB}" sibTransId="{33A3F8D7-AB98-4604-BCD5-4D69BFDEB606}"/>
    <dgm:cxn modelId="{9930FEE8-0293-44CE-88C1-E0FC14539ED9}" srcId="{B6AF2691-CC7C-499C-B8AF-258980FB9368}" destId="{4CC3D911-139A-4B08-9BF0-6D6F50029F94}" srcOrd="8" destOrd="0" parTransId="{DB6E2EC7-6369-4BDC-AAF3-2805FFDE851D}" sibTransId="{591C8635-8746-4099-92E5-5168D659221B}"/>
    <dgm:cxn modelId="{A34A7AEA-EA8F-444D-9EC0-0C3EFFB408AD}" type="presOf" srcId="{4CC3D911-139A-4B08-9BF0-6D6F50029F94}" destId="{F3337A86-6EF5-4328-BAA4-8E95395C5C08}" srcOrd="0" destOrd="8" presId="urn:microsoft.com/office/officeart/2005/8/layout/hList1"/>
    <dgm:cxn modelId="{AD29CDF3-DE2A-4B8A-BB01-0692964BA5CE}" type="presOf" srcId="{7C68BFE0-4F36-4CFE-B60E-BA83E705A0D4}" destId="{F3337A86-6EF5-4328-BAA4-8E95395C5C08}" srcOrd="0" destOrd="7" presId="urn:microsoft.com/office/officeart/2005/8/layout/hList1"/>
    <dgm:cxn modelId="{3ADF710E-AA4D-485A-9E94-8157AA224C96}" type="presParOf" srcId="{086BC8FE-991E-46ED-9460-C95F6D3CDBC9}" destId="{CC5729E2-9B58-4C9D-9AB3-80A3418C6EFC}" srcOrd="0" destOrd="0" presId="urn:microsoft.com/office/officeart/2005/8/layout/hList1"/>
    <dgm:cxn modelId="{0F95A9AB-7C01-4D4B-A91C-2D1758D291B4}" type="presParOf" srcId="{CC5729E2-9B58-4C9D-9AB3-80A3418C6EFC}" destId="{E03B62CA-0126-4A30-A19E-660E8431916F}" srcOrd="0" destOrd="0" presId="urn:microsoft.com/office/officeart/2005/8/layout/hList1"/>
    <dgm:cxn modelId="{8C7711B8-D906-415A-B398-34A8FD3E7F88}" type="presParOf" srcId="{CC5729E2-9B58-4C9D-9AB3-80A3418C6EFC}" destId="{F3337A86-6EF5-4328-BAA4-8E95395C5C08}"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23A1533D-1D7F-B443-8C6C-86285E8B4EDD}" type="doc">
      <dgm:prSet loTypeId="urn:microsoft.com/office/officeart/2005/8/layout/cycle1" loCatId="" qsTypeId="urn:microsoft.com/office/officeart/2005/8/quickstyle/simple1" qsCatId="simple" csTypeId="urn:microsoft.com/office/officeart/2005/8/colors/accent5_2" csCatId="accent5" phldr="1"/>
      <dgm:spPr/>
      <dgm:t>
        <a:bodyPr/>
        <a:lstStyle/>
        <a:p>
          <a:endParaRPr lang="en-US"/>
        </a:p>
      </dgm:t>
    </dgm:pt>
    <dgm:pt modelId="{2C88E7E8-14CA-E045-B142-D92BAFD50B56}">
      <dgm:prSet phldrT="[Text]" custT="1"/>
      <dgm:spPr/>
      <dgm:t>
        <a:bodyPr/>
        <a:lstStyle/>
        <a:p>
          <a:r>
            <a:rPr lang="en-US" sz="2000" b="1" kern="1200">
              <a:solidFill>
                <a:schemeClr val="bg1"/>
              </a:solidFill>
              <a:latin typeface="+mn-lt"/>
              <a:ea typeface="+mn-ea"/>
              <a:cs typeface="+mn-cs"/>
            </a:rPr>
            <a:t>IMPLEMENTATION</a:t>
          </a:r>
        </a:p>
        <a:p>
          <a:r>
            <a:rPr lang="en-US" sz="1600" b="0">
              <a:solidFill>
                <a:schemeClr val="bg1"/>
              </a:solidFill>
            </a:rPr>
            <a:t>Strategic Plan</a:t>
          </a:r>
        </a:p>
        <a:p>
          <a:r>
            <a:rPr lang="en-US" sz="1600" b="0">
              <a:solidFill>
                <a:schemeClr val="bg1"/>
              </a:solidFill>
            </a:rPr>
            <a:t>Work </a:t>
          </a:r>
          <a:r>
            <a:rPr lang="en-US" sz="1600" b="0" err="1">
              <a:solidFill>
                <a:schemeClr val="bg1"/>
              </a:solidFill>
            </a:rPr>
            <a:t>Programme</a:t>
          </a:r>
          <a:endParaRPr lang="en-US" sz="1600" b="0">
            <a:solidFill>
              <a:schemeClr val="bg1"/>
            </a:solidFill>
          </a:endParaRPr>
        </a:p>
        <a:p>
          <a:r>
            <a:rPr lang="en-US" sz="1600" b="0">
              <a:solidFill>
                <a:schemeClr val="bg1"/>
              </a:solidFill>
            </a:rPr>
            <a:t>Proposal template</a:t>
          </a:r>
          <a:br>
            <a:rPr lang="en-US" sz="1600" b="0">
              <a:solidFill>
                <a:schemeClr val="bg1"/>
              </a:solidFill>
            </a:rPr>
          </a:br>
          <a:r>
            <a:rPr lang="en-US" sz="1600" b="0">
              <a:solidFill>
                <a:schemeClr val="bg1"/>
              </a:solidFill>
            </a:rPr>
            <a:t>Project reporting</a:t>
          </a:r>
        </a:p>
      </dgm:t>
    </dgm:pt>
    <dgm:pt modelId="{85BE8911-5B02-8649-A361-6A0206AF7AC0}" type="parTrans" cxnId="{1D863AE4-5212-9741-9DFB-246E3C815988}">
      <dgm:prSet/>
      <dgm:spPr/>
      <dgm:t>
        <a:bodyPr/>
        <a:lstStyle/>
        <a:p>
          <a:endParaRPr lang="en-US"/>
        </a:p>
      </dgm:t>
    </dgm:pt>
    <dgm:pt modelId="{E339F627-5DF7-B14F-B5B1-913289EDE8C7}" type="sibTrans" cxnId="{1D863AE4-5212-9741-9DFB-246E3C815988}">
      <dgm:prSet/>
      <dgm:spPr/>
      <dgm:t>
        <a:bodyPr/>
        <a:lstStyle/>
        <a:p>
          <a:endParaRPr lang="en-US"/>
        </a:p>
      </dgm:t>
    </dgm:pt>
    <dgm:pt modelId="{5F80DDF8-B218-CB45-9146-23F2714CF8C7}">
      <dgm:prSet phldrT="[Text]" custT="1"/>
      <dgm:spPr/>
      <dgm:t>
        <a:bodyPr/>
        <a:lstStyle/>
        <a:p>
          <a:r>
            <a:rPr lang="en-US" sz="2000" b="1">
              <a:solidFill>
                <a:schemeClr val="bg1"/>
              </a:solidFill>
            </a:rPr>
            <a:t>IMPACT TRACKING &amp; EVALUATION</a:t>
          </a:r>
        </a:p>
        <a:p>
          <a:r>
            <a:rPr lang="en-US" sz="1600" b="0">
              <a:solidFill>
                <a:schemeClr val="bg1"/>
              </a:solidFill>
            </a:rPr>
            <a:t>Monitoring Key Impact Pathways</a:t>
          </a:r>
        </a:p>
        <a:p>
          <a:r>
            <a:rPr lang="en-US" sz="1600" b="0">
              <a:solidFill>
                <a:schemeClr val="bg1"/>
              </a:solidFill>
            </a:rPr>
            <a:t>Management &amp; Implementation Data</a:t>
          </a:r>
        </a:p>
        <a:p>
          <a:r>
            <a:rPr lang="en-US" sz="1600" b="0">
              <a:solidFill>
                <a:schemeClr val="bg1"/>
              </a:solidFill>
            </a:rPr>
            <a:t>Interim and ex-post evaluation</a:t>
          </a:r>
        </a:p>
      </dgm:t>
    </dgm:pt>
    <dgm:pt modelId="{685CFCA6-E866-7341-A608-0ECED6BC42BA}" type="parTrans" cxnId="{0A7E586B-2D64-C243-9EAF-C4A75E69F811}">
      <dgm:prSet/>
      <dgm:spPr/>
      <dgm:t>
        <a:bodyPr/>
        <a:lstStyle/>
        <a:p>
          <a:endParaRPr lang="en-US"/>
        </a:p>
      </dgm:t>
    </dgm:pt>
    <dgm:pt modelId="{FCB54043-9814-144F-A37D-3DB0730B471F}" type="sibTrans" cxnId="{0A7E586B-2D64-C243-9EAF-C4A75E69F811}">
      <dgm:prSet/>
      <dgm:spPr/>
      <dgm:t>
        <a:bodyPr/>
        <a:lstStyle/>
        <a:p>
          <a:endParaRPr lang="en-US"/>
        </a:p>
      </dgm:t>
    </dgm:pt>
    <dgm:pt modelId="{F640CDE8-A675-9C4B-A224-7B74605E19BE}">
      <dgm:prSet phldrT="[Text]" custT="1"/>
      <dgm:spPr/>
      <dgm:t>
        <a:bodyPr/>
        <a:lstStyle/>
        <a:p>
          <a:pPr rtl="0"/>
          <a:r>
            <a:rPr lang="en-US" sz="2000" b="1">
              <a:solidFill>
                <a:schemeClr val="bg1"/>
              </a:solidFill>
              <a:latin typeface="+mn-lt"/>
              <a:ea typeface="+mn-ea"/>
              <a:cs typeface="+mn-cs"/>
            </a:rPr>
            <a:t>IMPACT DESIGN </a:t>
          </a:r>
          <a:endParaRPr lang="en-US" sz="2000" b="1">
            <a:solidFill>
              <a:schemeClr val="bg1"/>
            </a:solidFill>
          </a:endParaRPr>
        </a:p>
        <a:p>
          <a:r>
            <a:rPr lang="en-US" sz="1600" b="0">
              <a:solidFill>
                <a:schemeClr val="bg1"/>
              </a:solidFill>
            </a:rPr>
            <a:t>Intervention logic</a:t>
          </a:r>
        </a:p>
        <a:p>
          <a:r>
            <a:rPr lang="en-US" sz="1600" b="0">
              <a:solidFill>
                <a:schemeClr val="bg1"/>
              </a:solidFill>
            </a:rPr>
            <a:t>Clusters, destinations, missions</a:t>
          </a:r>
        </a:p>
      </dgm:t>
    </dgm:pt>
    <dgm:pt modelId="{5A0D3766-A52B-D947-8D0D-A4F4B64C3581}" type="parTrans" cxnId="{4A46D30A-7039-F448-881E-20699E6CC003}">
      <dgm:prSet/>
      <dgm:spPr/>
      <dgm:t>
        <a:bodyPr/>
        <a:lstStyle/>
        <a:p>
          <a:endParaRPr lang="en-US"/>
        </a:p>
      </dgm:t>
    </dgm:pt>
    <dgm:pt modelId="{626A7827-A68A-4743-AF80-A0ABD1134DBA}" type="sibTrans" cxnId="{4A46D30A-7039-F448-881E-20699E6CC003}">
      <dgm:prSet/>
      <dgm:spPr/>
      <dgm:t>
        <a:bodyPr/>
        <a:lstStyle/>
        <a:p>
          <a:endParaRPr lang="en-US"/>
        </a:p>
      </dgm:t>
    </dgm:pt>
    <dgm:pt modelId="{E96D0089-9390-6345-ADF6-7722CE314162}" type="pres">
      <dgm:prSet presAssocID="{23A1533D-1D7F-B443-8C6C-86285E8B4EDD}" presName="cycle" presStyleCnt="0">
        <dgm:presLayoutVars>
          <dgm:dir/>
          <dgm:resizeHandles val="exact"/>
        </dgm:presLayoutVars>
      </dgm:prSet>
      <dgm:spPr/>
    </dgm:pt>
    <dgm:pt modelId="{D18F53C0-0281-E849-87FF-F396895E35D9}" type="pres">
      <dgm:prSet presAssocID="{2C88E7E8-14CA-E045-B142-D92BAFD50B56}" presName="dummy" presStyleCnt="0"/>
      <dgm:spPr/>
    </dgm:pt>
    <dgm:pt modelId="{8B058FC2-8CC6-0E45-B440-5C64F3F1DAC8}" type="pres">
      <dgm:prSet presAssocID="{2C88E7E8-14CA-E045-B142-D92BAFD50B56}" presName="node" presStyleLbl="revTx" presStyleIdx="0" presStyleCnt="3" custScaleX="167655" custScaleY="79548" custRadScaleRad="108295" custRadScaleInc="29534">
        <dgm:presLayoutVars>
          <dgm:bulletEnabled val="1"/>
        </dgm:presLayoutVars>
      </dgm:prSet>
      <dgm:spPr/>
    </dgm:pt>
    <dgm:pt modelId="{02AB09E6-F881-214E-87BB-A283987A2F85}" type="pres">
      <dgm:prSet presAssocID="{E339F627-5DF7-B14F-B5B1-913289EDE8C7}" presName="sibTrans" presStyleLbl="node1" presStyleIdx="0" presStyleCnt="3" custScaleX="111957" custScaleY="100172" custLinFactNeighborX="-2732" custLinFactNeighborY="-875"/>
      <dgm:spPr/>
    </dgm:pt>
    <dgm:pt modelId="{333D1B98-FD5A-FA4C-A243-5CA0D9102A03}" type="pres">
      <dgm:prSet presAssocID="{5F80DDF8-B218-CB45-9146-23F2714CF8C7}" presName="dummy" presStyleCnt="0"/>
      <dgm:spPr/>
    </dgm:pt>
    <dgm:pt modelId="{AC31DFA1-924A-C24C-A64F-61DBA18030E2}" type="pres">
      <dgm:prSet presAssocID="{5F80DDF8-B218-CB45-9146-23F2714CF8C7}" presName="node" presStyleLbl="revTx" presStyleIdx="1" presStyleCnt="3" custScaleX="134887" custScaleY="68310" custRadScaleRad="101553" custRadScaleInc="-14207">
        <dgm:presLayoutVars>
          <dgm:bulletEnabled val="1"/>
        </dgm:presLayoutVars>
      </dgm:prSet>
      <dgm:spPr/>
    </dgm:pt>
    <dgm:pt modelId="{244DAD8A-F86E-664D-814E-6C957A1CDE64}" type="pres">
      <dgm:prSet presAssocID="{FCB54043-9814-144F-A37D-3DB0730B471F}" presName="sibTrans" presStyleLbl="node1" presStyleIdx="1" presStyleCnt="3" custScaleX="97510" custScaleY="91350" custLinFactNeighborX="-2325" custLinFactNeighborY="-421"/>
      <dgm:spPr/>
    </dgm:pt>
    <dgm:pt modelId="{8385F4AB-073D-B24F-8577-2D5F8E6F8B37}" type="pres">
      <dgm:prSet presAssocID="{F640CDE8-A675-9C4B-A224-7B74605E19BE}" presName="dummy" presStyleCnt="0"/>
      <dgm:spPr/>
    </dgm:pt>
    <dgm:pt modelId="{141CA529-40F7-E345-817E-70EFDD46CC51}" type="pres">
      <dgm:prSet presAssocID="{F640CDE8-A675-9C4B-A224-7B74605E19BE}" presName="node" presStyleLbl="revTx" presStyleIdx="2" presStyleCnt="3" custScaleX="196331" custScaleY="76086" custRadScaleRad="99714" custRadScaleInc="-7363">
        <dgm:presLayoutVars>
          <dgm:bulletEnabled val="1"/>
        </dgm:presLayoutVars>
      </dgm:prSet>
      <dgm:spPr/>
    </dgm:pt>
    <dgm:pt modelId="{581D6BD8-007E-EE42-B655-8C255F06C964}" type="pres">
      <dgm:prSet presAssocID="{626A7827-A68A-4743-AF80-A0ABD1134DBA}" presName="sibTrans" presStyleLbl="node1" presStyleIdx="2" presStyleCnt="3" custAng="21412418" custScaleX="93317" custScaleY="88774" custLinFactNeighborX="-1202" custLinFactNeighborY="-13486"/>
      <dgm:spPr/>
    </dgm:pt>
  </dgm:ptLst>
  <dgm:cxnLst>
    <dgm:cxn modelId="{46633801-3EF9-214B-9B12-DD2B2F8A9AEA}" type="presOf" srcId="{626A7827-A68A-4743-AF80-A0ABD1134DBA}" destId="{581D6BD8-007E-EE42-B655-8C255F06C964}" srcOrd="0" destOrd="0" presId="urn:microsoft.com/office/officeart/2005/8/layout/cycle1"/>
    <dgm:cxn modelId="{4A46D30A-7039-F448-881E-20699E6CC003}" srcId="{23A1533D-1D7F-B443-8C6C-86285E8B4EDD}" destId="{F640CDE8-A675-9C4B-A224-7B74605E19BE}" srcOrd="2" destOrd="0" parTransId="{5A0D3766-A52B-D947-8D0D-A4F4B64C3581}" sibTransId="{626A7827-A68A-4743-AF80-A0ABD1134DBA}"/>
    <dgm:cxn modelId="{34977926-9186-B343-B9C5-3783CA74E716}" type="presOf" srcId="{FCB54043-9814-144F-A37D-3DB0730B471F}" destId="{244DAD8A-F86E-664D-814E-6C957A1CDE64}" srcOrd="0" destOrd="0" presId="urn:microsoft.com/office/officeart/2005/8/layout/cycle1"/>
    <dgm:cxn modelId="{E574DC65-3D1A-B64F-B207-D544639D3AD6}" type="presOf" srcId="{23A1533D-1D7F-B443-8C6C-86285E8B4EDD}" destId="{E96D0089-9390-6345-ADF6-7722CE314162}" srcOrd="0" destOrd="0" presId="urn:microsoft.com/office/officeart/2005/8/layout/cycle1"/>
    <dgm:cxn modelId="{6BE28268-F310-EE42-95F0-6791F60BCEBA}" type="presOf" srcId="{F640CDE8-A675-9C4B-A224-7B74605E19BE}" destId="{141CA529-40F7-E345-817E-70EFDD46CC51}" srcOrd="0" destOrd="0" presId="urn:microsoft.com/office/officeart/2005/8/layout/cycle1"/>
    <dgm:cxn modelId="{0A7E586B-2D64-C243-9EAF-C4A75E69F811}" srcId="{23A1533D-1D7F-B443-8C6C-86285E8B4EDD}" destId="{5F80DDF8-B218-CB45-9146-23F2714CF8C7}" srcOrd="1" destOrd="0" parTransId="{685CFCA6-E866-7341-A608-0ECED6BC42BA}" sibTransId="{FCB54043-9814-144F-A37D-3DB0730B471F}"/>
    <dgm:cxn modelId="{68B48A73-AFE0-0543-B3E0-37B05F04B26B}" type="presOf" srcId="{5F80DDF8-B218-CB45-9146-23F2714CF8C7}" destId="{AC31DFA1-924A-C24C-A64F-61DBA18030E2}" srcOrd="0" destOrd="0" presId="urn:microsoft.com/office/officeart/2005/8/layout/cycle1"/>
    <dgm:cxn modelId="{1A287190-9D5B-5B4D-929E-DDD0EFEEFE31}" type="presOf" srcId="{2C88E7E8-14CA-E045-B142-D92BAFD50B56}" destId="{8B058FC2-8CC6-0E45-B440-5C64F3F1DAC8}" srcOrd="0" destOrd="0" presId="urn:microsoft.com/office/officeart/2005/8/layout/cycle1"/>
    <dgm:cxn modelId="{5BB563BB-B0B5-5A4D-B76E-BFAAE90E1DCB}" type="presOf" srcId="{E339F627-5DF7-B14F-B5B1-913289EDE8C7}" destId="{02AB09E6-F881-214E-87BB-A283987A2F85}" srcOrd="0" destOrd="0" presId="urn:microsoft.com/office/officeart/2005/8/layout/cycle1"/>
    <dgm:cxn modelId="{1D863AE4-5212-9741-9DFB-246E3C815988}" srcId="{23A1533D-1D7F-B443-8C6C-86285E8B4EDD}" destId="{2C88E7E8-14CA-E045-B142-D92BAFD50B56}" srcOrd="0" destOrd="0" parTransId="{85BE8911-5B02-8649-A361-6A0206AF7AC0}" sibTransId="{E339F627-5DF7-B14F-B5B1-913289EDE8C7}"/>
    <dgm:cxn modelId="{28973CBD-8904-C149-92AA-2644E7579A17}" type="presParOf" srcId="{E96D0089-9390-6345-ADF6-7722CE314162}" destId="{D18F53C0-0281-E849-87FF-F396895E35D9}" srcOrd="0" destOrd="0" presId="urn:microsoft.com/office/officeart/2005/8/layout/cycle1"/>
    <dgm:cxn modelId="{520C3AF3-7F11-6F4C-9D84-87D52343A0B5}" type="presParOf" srcId="{E96D0089-9390-6345-ADF6-7722CE314162}" destId="{8B058FC2-8CC6-0E45-B440-5C64F3F1DAC8}" srcOrd="1" destOrd="0" presId="urn:microsoft.com/office/officeart/2005/8/layout/cycle1"/>
    <dgm:cxn modelId="{A7BA0FF8-A389-E741-A347-9959B6D0A40D}" type="presParOf" srcId="{E96D0089-9390-6345-ADF6-7722CE314162}" destId="{02AB09E6-F881-214E-87BB-A283987A2F85}" srcOrd="2" destOrd="0" presId="urn:microsoft.com/office/officeart/2005/8/layout/cycle1"/>
    <dgm:cxn modelId="{27171EDF-387A-8441-B018-7EE222BE676A}" type="presParOf" srcId="{E96D0089-9390-6345-ADF6-7722CE314162}" destId="{333D1B98-FD5A-FA4C-A243-5CA0D9102A03}" srcOrd="3" destOrd="0" presId="urn:microsoft.com/office/officeart/2005/8/layout/cycle1"/>
    <dgm:cxn modelId="{1B2BBD0F-C0D6-5D4F-8780-4E6308445D7E}" type="presParOf" srcId="{E96D0089-9390-6345-ADF6-7722CE314162}" destId="{AC31DFA1-924A-C24C-A64F-61DBA18030E2}" srcOrd="4" destOrd="0" presId="urn:microsoft.com/office/officeart/2005/8/layout/cycle1"/>
    <dgm:cxn modelId="{9262E1FD-26EF-5140-B484-5B133570A46F}" type="presParOf" srcId="{E96D0089-9390-6345-ADF6-7722CE314162}" destId="{244DAD8A-F86E-664D-814E-6C957A1CDE64}" srcOrd="5" destOrd="0" presId="urn:microsoft.com/office/officeart/2005/8/layout/cycle1"/>
    <dgm:cxn modelId="{06132C55-7819-5B40-B725-67A6B370434F}" type="presParOf" srcId="{E96D0089-9390-6345-ADF6-7722CE314162}" destId="{8385F4AB-073D-B24F-8577-2D5F8E6F8B37}" srcOrd="6" destOrd="0" presId="urn:microsoft.com/office/officeart/2005/8/layout/cycle1"/>
    <dgm:cxn modelId="{4362530C-3B05-0042-BBFD-E3921D97D079}" type="presParOf" srcId="{E96D0089-9390-6345-ADF6-7722CE314162}" destId="{141CA529-40F7-E345-817E-70EFDD46CC51}" srcOrd="7" destOrd="0" presId="urn:microsoft.com/office/officeart/2005/8/layout/cycle1"/>
    <dgm:cxn modelId="{E721CCA4-3AF7-9A48-A0D4-CC067E533E20}" type="presParOf" srcId="{E96D0089-9390-6345-ADF6-7722CE314162}" destId="{581D6BD8-007E-EE42-B655-8C255F06C964}" srcOrd="8"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568AB986-4AEE-49F1-81D3-D8C1410DE3E3}"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en-IE"/>
        </a:p>
      </dgm:t>
    </dgm:pt>
    <dgm:pt modelId="{EABB01E3-6019-490A-8B96-07447CDF4026}">
      <dgm:prSet phldrT="[Text]"/>
      <dgm:spPr>
        <a:solidFill>
          <a:srgbClr val="FFC000"/>
        </a:solidFill>
      </dgm:spPr>
      <dgm:t>
        <a:bodyPr/>
        <a:lstStyle/>
        <a:p>
          <a:pPr>
            <a:buFont typeface="Wingdings" panose="05000000000000000000" pitchFamily="2" charset="2"/>
            <a:buChar char="§"/>
          </a:pPr>
          <a:r>
            <a:rPr lang="en-IE" b="1">
              <a:ea typeface="Verdana" panose="020B0604030504040204" pitchFamily="34" charset="0"/>
            </a:rPr>
            <a:t>What’s in it for you</a:t>
          </a:r>
        </a:p>
        <a:p>
          <a:pPr>
            <a:buFont typeface="Wingdings" panose="05000000000000000000" pitchFamily="2" charset="2"/>
            <a:buChar char="§"/>
          </a:pPr>
          <a:r>
            <a:rPr lang="en-IE">
              <a:ea typeface="Verdana" panose="020B0604030504040204" pitchFamily="34" charset="0"/>
            </a:rPr>
            <a:t> </a:t>
          </a:r>
          <a:endParaRPr lang="en-IE"/>
        </a:p>
      </dgm:t>
    </dgm:pt>
    <dgm:pt modelId="{4E56BEBC-FF9F-4A56-AD30-B1D206DC04BC}" type="parTrans" cxnId="{E395C53F-5CE1-4676-82E4-00C070D6114C}">
      <dgm:prSet/>
      <dgm:spPr/>
      <dgm:t>
        <a:bodyPr/>
        <a:lstStyle/>
        <a:p>
          <a:endParaRPr lang="en-IE"/>
        </a:p>
      </dgm:t>
    </dgm:pt>
    <dgm:pt modelId="{30FAF7BC-E590-4BE8-8CB1-35FAD62271C4}" type="sibTrans" cxnId="{E395C53F-5CE1-4676-82E4-00C070D6114C}">
      <dgm:prSet/>
      <dgm:spPr/>
      <dgm:t>
        <a:bodyPr/>
        <a:lstStyle/>
        <a:p>
          <a:endParaRPr lang="en-IE"/>
        </a:p>
      </dgm:t>
    </dgm:pt>
    <dgm:pt modelId="{5D808440-F661-44EB-AB3A-6BD131033409}">
      <dgm:prSet phldrT="[Text]"/>
      <dgm:spPr>
        <a:solidFill>
          <a:srgbClr val="FFC000"/>
        </a:solidFill>
      </dgm:spPr>
      <dgm:t>
        <a:bodyPr/>
        <a:lstStyle/>
        <a:p>
          <a:pPr>
            <a:buFont typeface="Wingdings" panose="05000000000000000000" pitchFamily="2" charset="2"/>
            <a:buChar char="Ø"/>
          </a:pPr>
          <a:r>
            <a:rPr lang="en-IE">
              <a:ea typeface="Verdana" panose="020B0604030504040204" pitchFamily="34" charset="0"/>
            </a:rPr>
            <a:t>you actively feed into EU policy discussions </a:t>
          </a:r>
          <a:endParaRPr lang="en-IE"/>
        </a:p>
      </dgm:t>
    </dgm:pt>
    <dgm:pt modelId="{0C9A5AD1-F9B7-4477-AB8F-2791FD54DA48}" type="parTrans" cxnId="{4E145F18-F1C6-4714-A02C-EC68738F70E5}">
      <dgm:prSet/>
      <dgm:spPr/>
      <dgm:t>
        <a:bodyPr/>
        <a:lstStyle/>
        <a:p>
          <a:endParaRPr lang="en-IE"/>
        </a:p>
      </dgm:t>
    </dgm:pt>
    <dgm:pt modelId="{251E79F9-B0C6-46E4-8923-1053A1666073}" type="sibTrans" cxnId="{4E145F18-F1C6-4714-A02C-EC68738F70E5}">
      <dgm:prSet/>
      <dgm:spPr/>
      <dgm:t>
        <a:bodyPr/>
        <a:lstStyle/>
        <a:p>
          <a:endParaRPr lang="en-IE"/>
        </a:p>
      </dgm:t>
    </dgm:pt>
    <dgm:pt modelId="{3AD65E51-7113-4D15-9376-89ADEBCC24C7}">
      <dgm:prSet phldrT="[Text]"/>
      <dgm:spPr>
        <a:solidFill>
          <a:srgbClr val="004494"/>
        </a:solidFill>
      </dgm:spPr>
      <dgm:t>
        <a:bodyPr/>
        <a:lstStyle/>
        <a:p>
          <a:pPr>
            <a:buFont typeface="Wingdings" panose="05000000000000000000" pitchFamily="2" charset="2"/>
            <a:buChar char="§"/>
          </a:pPr>
          <a:r>
            <a:rPr lang="en-IE" b="1">
              <a:ea typeface="Verdana" panose="020B0604030504040204" pitchFamily="34" charset="0"/>
            </a:rPr>
            <a:t>Type of policy feedback activities</a:t>
          </a:r>
        </a:p>
        <a:p>
          <a:pPr>
            <a:buFont typeface="Wingdings" panose="05000000000000000000" pitchFamily="2" charset="2"/>
            <a:buChar char="§"/>
          </a:pPr>
          <a:endParaRPr lang="en-IE"/>
        </a:p>
      </dgm:t>
    </dgm:pt>
    <dgm:pt modelId="{1E1AC6B2-3345-4592-B38F-8A2B9ADBC359}" type="parTrans" cxnId="{B054831E-AF55-4ABD-8267-D369ED9A169B}">
      <dgm:prSet/>
      <dgm:spPr/>
      <dgm:t>
        <a:bodyPr/>
        <a:lstStyle/>
        <a:p>
          <a:endParaRPr lang="en-IE"/>
        </a:p>
      </dgm:t>
    </dgm:pt>
    <dgm:pt modelId="{C0590059-E471-427E-824D-CB63307FE894}" type="sibTrans" cxnId="{B054831E-AF55-4ABD-8267-D369ED9A169B}">
      <dgm:prSet/>
      <dgm:spPr/>
      <dgm:t>
        <a:bodyPr/>
        <a:lstStyle/>
        <a:p>
          <a:endParaRPr lang="en-IE"/>
        </a:p>
      </dgm:t>
    </dgm:pt>
    <dgm:pt modelId="{3EAC76AF-CB4E-460D-8FDE-6423BC3815E2}">
      <dgm:prSet phldrT="[Text]"/>
      <dgm:spPr>
        <a:solidFill>
          <a:srgbClr val="004494"/>
        </a:solidFill>
      </dgm:spPr>
      <dgm:t>
        <a:bodyPr/>
        <a:lstStyle/>
        <a:p>
          <a:pPr>
            <a:buFont typeface="Wingdings" panose="05000000000000000000" pitchFamily="2" charset="2"/>
            <a:buChar char="Ø"/>
          </a:pPr>
          <a:r>
            <a:rPr lang="en-IE">
              <a:ea typeface="Verdana" panose="020B0604030504040204" pitchFamily="34" charset="0"/>
            </a:rPr>
            <a:t>policy brief as a mandatory deliverable (see next slide)</a:t>
          </a:r>
          <a:endParaRPr lang="en-IE"/>
        </a:p>
      </dgm:t>
    </dgm:pt>
    <dgm:pt modelId="{FF0599BA-2E47-449A-B935-74BCEE5644DE}" type="parTrans" cxnId="{1753226B-BE0E-4652-B320-92B39835261A}">
      <dgm:prSet/>
      <dgm:spPr/>
      <dgm:t>
        <a:bodyPr/>
        <a:lstStyle/>
        <a:p>
          <a:endParaRPr lang="en-IE"/>
        </a:p>
      </dgm:t>
    </dgm:pt>
    <dgm:pt modelId="{A8504924-CF7B-4FED-80EB-1264E1793DBA}" type="sibTrans" cxnId="{1753226B-BE0E-4652-B320-92B39835261A}">
      <dgm:prSet/>
      <dgm:spPr/>
      <dgm:t>
        <a:bodyPr/>
        <a:lstStyle/>
        <a:p>
          <a:endParaRPr lang="en-IE"/>
        </a:p>
      </dgm:t>
    </dgm:pt>
    <dgm:pt modelId="{D17B3981-3723-4373-886E-6909604497D7}">
      <dgm:prSet/>
      <dgm:spPr>
        <a:solidFill>
          <a:srgbClr val="FFC000"/>
        </a:solidFill>
      </dgm:spPr>
      <dgm:t>
        <a:bodyPr/>
        <a:lstStyle/>
        <a:p>
          <a:pPr>
            <a:buFont typeface="Wingdings" panose="05000000000000000000" pitchFamily="2" charset="2"/>
            <a:buChar char="Ø"/>
          </a:pPr>
          <a:r>
            <a:rPr lang="en-IE">
              <a:ea typeface="Verdana" panose="020B0604030504040204" pitchFamily="34" charset="0"/>
            </a:rPr>
            <a:t>you interact with similar projects</a:t>
          </a:r>
        </a:p>
      </dgm:t>
    </dgm:pt>
    <dgm:pt modelId="{3719146F-21EE-440C-884D-CC1A4E157CC5}" type="parTrans" cxnId="{7383B867-4536-46F3-949B-A9D4BE117872}">
      <dgm:prSet/>
      <dgm:spPr/>
      <dgm:t>
        <a:bodyPr/>
        <a:lstStyle/>
        <a:p>
          <a:endParaRPr lang="en-IE"/>
        </a:p>
      </dgm:t>
    </dgm:pt>
    <dgm:pt modelId="{5FBC5A6E-BCE7-4053-9505-725B7A6422FA}" type="sibTrans" cxnId="{7383B867-4536-46F3-949B-A9D4BE117872}">
      <dgm:prSet/>
      <dgm:spPr/>
      <dgm:t>
        <a:bodyPr/>
        <a:lstStyle/>
        <a:p>
          <a:endParaRPr lang="en-IE"/>
        </a:p>
      </dgm:t>
    </dgm:pt>
    <dgm:pt modelId="{D041DDE7-D07E-4814-AFE0-A3090AD80B9A}">
      <dgm:prSet/>
      <dgm:spPr>
        <a:solidFill>
          <a:srgbClr val="FFC000"/>
        </a:solidFill>
      </dgm:spPr>
      <dgm:t>
        <a:bodyPr/>
        <a:lstStyle/>
        <a:p>
          <a:pPr>
            <a:buFont typeface="Wingdings" panose="05000000000000000000" pitchFamily="2" charset="2"/>
            <a:buChar char="Ø"/>
          </a:pPr>
          <a:r>
            <a:rPr lang="en-IE">
              <a:ea typeface="Verdana" panose="020B0604030504040204" pitchFamily="34" charset="0"/>
            </a:rPr>
            <a:t>you promote your own project</a:t>
          </a:r>
        </a:p>
      </dgm:t>
    </dgm:pt>
    <dgm:pt modelId="{22F1BADA-9CD3-4176-8B10-60D3217979DA}" type="parTrans" cxnId="{64013058-07EE-4819-9299-6C9B968302DD}">
      <dgm:prSet/>
      <dgm:spPr/>
      <dgm:t>
        <a:bodyPr/>
        <a:lstStyle/>
        <a:p>
          <a:endParaRPr lang="en-IE"/>
        </a:p>
      </dgm:t>
    </dgm:pt>
    <dgm:pt modelId="{E2E95018-50D9-4D4E-94E5-D0492F42FECC}" type="sibTrans" cxnId="{64013058-07EE-4819-9299-6C9B968302DD}">
      <dgm:prSet/>
      <dgm:spPr/>
      <dgm:t>
        <a:bodyPr/>
        <a:lstStyle/>
        <a:p>
          <a:endParaRPr lang="en-IE"/>
        </a:p>
      </dgm:t>
    </dgm:pt>
    <dgm:pt modelId="{55E2C4AC-FFCB-4970-B9C2-98197ADF8CF4}">
      <dgm:prSet/>
      <dgm:spPr>
        <a:solidFill>
          <a:srgbClr val="004494"/>
        </a:solidFill>
      </dgm:spPr>
      <dgm:t>
        <a:bodyPr/>
        <a:lstStyle/>
        <a:p>
          <a:pPr>
            <a:buFont typeface="Wingdings" panose="05000000000000000000" pitchFamily="2" charset="2"/>
            <a:buChar char="Ø"/>
          </a:pPr>
          <a:r>
            <a:rPr lang="en-IE">
              <a:ea typeface="Verdana" panose="020B0604030504040204" pitchFamily="34" charset="0"/>
            </a:rPr>
            <a:t>ad hoc requests e.g. for monitoring purposes</a:t>
          </a:r>
        </a:p>
      </dgm:t>
    </dgm:pt>
    <dgm:pt modelId="{4F2835E5-4594-4DB0-9F18-9B57B4B7217C}" type="parTrans" cxnId="{D40F6A67-DED3-4B8E-9930-AD464B61E714}">
      <dgm:prSet/>
      <dgm:spPr/>
      <dgm:t>
        <a:bodyPr/>
        <a:lstStyle/>
        <a:p>
          <a:endParaRPr lang="en-IE"/>
        </a:p>
      </dgm:t>
    </dgm:pt>
    <dgm:pt modelId="{8DE381B8-1566-43D9-9A3F-1A48088AA512}" type="sibTrans" cxnId="{D40F6A67-DED3-4B8E-9930-AD464B61E714}">
      <dgm:prSet/>
      <dgm:spPr/>
      <dgm:t>
        <a:bodyPr/>
        <a:lstStyle/>
        <a:p>
          <a:endParaRPr lang="en-IE"/>
        </a:p>
      </dgm:t>
    </dgm:pt>
    <dgm:pt modelId="{C3C306D8-73F5-460F-B1A4-C599D09B54B0}">
      <dgm:prSet/>
      <dgm:spPr>
        <a:solidFill>
          <a:srgbClr val="004494"/>
        </a:solidFill>
      </dgm:spPr>
      <dgm:t>
        <a:bodyPr/>
        <a:lstStyle/>
        <a:p>
          <a:pPr>
            <a:buFont typeface="Wingdings" panose="05000000000000000000" pitchFamily="2" charset="2"/>
            <a:buChar char="Ø"/>
          </a:pPr>
          <a:r>
            <a:rPr lang="en-IE">
              <a:ea typeface="Verdana" panose="020B0604030504040204" pitchFamily="34" charset="0"/>
            </a:rPr>
            <a:t>partake in cluster events</a:t>
          </a:r>
        </a:p>
      </dgm:t>
    </dgm:pt>
    <dgm:pt modelId="{9BD8004C-60E1-4FE7-BA2E-2C7486EDDC9E}" type="parTrans" cxnId="{2E8FE439-69A2-4BD0-9667-ACC81CA21BE5}">
      <dgm:prSet/>
      <dgm:spPr/>
      <dgm:t>
        <a:bodyPr/>
        <a:lstStyle/>
        <a:p>
          <a:endParaRPr lang="en-IE"/>
        </a:p>
      </dgm:t>
    </dgm:pt>
    <dgm:pt modelId="{A8B1C87C-19E3-400C-80B6-A011AA1A45B5}" type="sibTrans" cxnId="{2E8FE439-69A2-4BD0-9667-ACC81CA21BE5}">
      <dgm:prSet/>
      <dgm:spPr/>
      <dgm:t>
        <a:bodyPr/>
        <a:lstStyle/>
        <a:p>
          <a:endParaRPr lang="en-IE"/>
        </a:p>
      </dgm:t>
    </dgm:pt>
    <dgm:pt modelId="{CA01BAF1-1C0B-4312-B50B-61272D573EDB}" type="pres">
      <dgm:prSet presAssocID="{568AB986-4AEE-49F1-81D3-D8C1410DE3E3}" presName="Name0" presStyleCnt="0">
        <dgm:presLayoutVars>
          <dgm:dir/>
          <dgm:resizeHandles val="exact"/>
        </dgm:presLayoutVars>
      </dgm:prSet>
      <dgm:spPr/>
    </dgm:pt>
    <dgm:pt modelId="{A4D09029-ADB6-43AE-A98E-6367B07EC435}" type="pres">
      <dgm:prSet presAssocID="{EABB01E3-6019-490A-8B96-07447CDF4026}" presName="node" presStyleLbl="node1" presStyleIdx="0" presStyleCnt="2">
        <dgm:presLayoutVars>
          <dgm:bulletEnabled val="1"/>
        </dgm:presLayoutVars>
      </dgm:prSet>
      <dgm:spPr/>
    </dgm:pt>
    <dgm:pt modelId="{A5846B58-41DE-4566-8BD2-BBE859D1AF31}" type="pres">
      <dgm:prSet presAssocID="{30FAF7BC-E590-4BE8-8CB1-35FAD62271C4}" presName="sibTrans" presStyleCnt="0"/>
      <dgm:spPr/>
    </dgm:pt>
    <dgm:pt modelId="{F14878E1-EDC3-4D54-8A87-341AE35FB4CC}" type="pres">
      <dgm:prSet presAssocID="{3AD65E51-7113-4D15-9376-89ADEBCC24C7}" presName="node" presStyleLbl="node1" presStyleIdx="1" presStyleCnt="2" custLinFactNeighborX="34184" custLinFactNeighborY="-16703">
        <dgm:presLayoutVars>
          <dgm:bulletEnabled val="1"/>
        </dgm:presLayoutVars>
      </dgm:prSet>
      <dgm:spPr/>
    </dgm:pt>
  </dgm:ptLst>
  <dgm:cxnLst>
    <dgm:cxn modelId="{37FCF50F-63A5-4573-AE54-EC708B59F151}" type="presOf" srcId="{55E2C4AC-FFCB-4970-B9C2-98197ADF8CF4}" destId="{F14878E1-EDC3-4D54-8A87-341AE35FB4CC}" srcOrd="0" destOrd="2" presId="urn:microsoft.com/office/officeart/2005/8/layout/hList6"/>
    <dgm:cxn modelId="{4E145F18-F1C6-4714-A02C-EC68738F70E5}" srcId="{EABB01E3-6019-490A-8B96-07447CDF4026}" destId="{5D808440-F661-44EB-AB3A-6BD131033409}" srcOrd="0" destOrd="0" parTransId="{0C9A5AD1-F9B7-4477-AB8F-2791FD54DA48}" sibTransId="{251E79F9-B0C6-46E4-8923-1053A1666073}"/>
    <dgm:cxn modelId="{B054831E-AF55-4ABD-8267-D369ED9A169B}" srcId="{568AB986-4AEE-49F1-81D3-D8C1410DE3E3}" destId="{3AD65E51-7113-4D15-9376-89ADEBCC24C7}" srcOrd="1" destOrd="0" parTransId="{1E1AC6B2-3345-4592-B38F-8A2B9ADBC359}" sibTransId="{C0590059-E471-427E-824D-CB63307FE894}"/>
    <dgm:cxn modelId="{8F06462E-0982-4B9C-B5A0-68FAE053AB6F}" type="presOf" srcId="{3EAC76AF-CB4E-460D-8FDE-6423BC3815E2}" destId="{F14878E1-EDC3-4D54-8A87-341AE35FB4CC}" srcOrd="0" destOrd="1" presId="urn:microsoft.com/office/officeart/2005/8/layout/hList6"/>
    <dgm:cxn modelId="{394ECD37-D4D8-4766-98B0-0BD93BA8AD3A}" type="presOf" srcId="{D041DDE7-D07E-4814-AFE0-A3090AD80B9A}" destId="{A4D09029-ADB6-43AE-A98E-6367B07EC435}" srcOrd="0" destOrd="3" presId="urn:microsoft.com/office/officeart/2005/8/layout/hList6"/>
    <dgm:cxn modelId="{2E8FE439-69A2-4BD0-9667-ACC81CA21BE5}" srcId="{3AD65E51-7113-4D15-9376-89ADEBCC24C7}" destId="{C3C306D8-73F5-460F-B1A4-C599D09B54B0}" srcOrd="2" destOrd="0" parTransId="{9BD8004C-60E1-4FE7-BA2E-2C7486EDDC9E}" sibTransId="{A8B1C87C-19E3-400C-80B6-A011AA1A45B5}"/>
    <dgm:cxn modelId="{E395C53F-5CE1-4676-82E4-00C070D6114C}" srcId="{568AB986-4AEE-49F1-81D3-D8C1410DE3E3}" destId="{EABB01E3-6019-490A-8B96-07447CDF4026}" srcOrd="0" destOrd="0" parTransId="{4E56BEBC-FF9F-4A56-AD30-B1D206DC04BC}" sibTransId="{30FAF7BC-E590-4BE8-8CB1-35FAD62271C4}"/>
    <dgm:cxn modelId="{6194CD60-8839-47D8-9E3E-3D667B3C7232}" type="presOf" srcId="{568AB986-4AEE-49F1-81D3-D8C1410DE3E3}" destId="{CA01BAF1-1C0B-4312-B50B-61272D573EDB}" srcOrd="0" destOrd="0" presId="urn:microsoft.com/office/officeart/2005/8/layout/hList6"/>
    <dgm:cxn modelId="{4F9E7961-092F-4A99-812C-C4B2B904519F}" type="presOf" srcId="{C3C306D8-73F5-460F-B1A4-C599D09B54B0}" destId="{F14878E1-EDC3-4D54-8A87-341AE35FB4CC}" srcOrd="0" destOrd="3" presId="urn:microsoft.com/office/officeart/2005/8/layout/hList6"/>
    <dgm:cxn modelId="{D40F6A67-DED3-4B8E-9930-AD464B61E714}" srcId="{3AD65E51-7113-4D15-9376-89ADEBCC24C7}" destId="{55E2C4AC-FFCB-4970-B9C2-98197ADF8CF4}" srcOrd="1" destOrd="0" parTransId="{4F2835E5-4594-4DB0-9F18-9B57B4B7217C}" sibTransId="{8DE381B8-1566-43D9-9A3F-1A48088AA512}"/>
    <dgm:cxn modelId="{7383B867-4536-46F3-949B-A9D4BE117872}" srcId="{EABB01E3-6019-490A-8B96-07447CDF4026}" destId="{D17B3981-3723-4373-886E-6909604497D7}" srcOrd="1" destOrd="0" parTransId="{3719146F-21EE-440C-884D-CC1A4E157CC5}" sibTransId="{5FBC5A6E-BCE7-4053-9505-725B7A6422FA}"/>
    <dgm:cxn modelId="{1753226B-BE0E-4652-B320-92B39835261A}" srcId="{3AD65E51-7113-4D15-9376-89ADEBCC24C7}" destId="{3EAC76AF-CB4E-460D-8FDE-6423BC3815E2}" srcOrd="0" destOrd="0" parTransId="{FF0599BA-2E47-449A-B935-74BCEE5644DE}" sibTransId="{A8504924-CF7B-4FED-80EB-1264E1793DBA}"/>
    <dgm:cxn modelId="{64013058-07EE-4819-9299-6C9B968302DD}" srcId="{EABB01E3-6019-490A-8B96-07447CDF4026}" destId="{D041DDE7-D07E-4814-AFE0-A3090AD80B9A}" srcOrd="2" destOrd="0" parTransId="{22F1BADA-9CD3-4176-8B10-60D3217979DA}" sibTransId="{E2E95018-50D9-4D4E-94E5-D0492F42FECC}"/>
    <dgm:cxn modelId="{C3F5329A-98A8-4AF1-9261-B9BE4C921B09}" type="presOf" srcId="{3AD65E51-7113-4D15-9376-89ADEBCC24C7}" destId="{F14878E1-EDC3-4D54-8A87-341AE35FB4CC}" srcOrd="0" destOrd="0" presId="urn:microsoft.com/office/officeart/2005/8/layout/hList6"/>
    <dgm:cxn modelId="{ACF4C3D7-9A3A-40DE-889B-8FEDD4B3DD98}" type="presOf" srcId="{EABB01E3-6019-490A-8B96-07447CDF4026}" destId="{A4D09029-ADB6-43AE-A98E-6367B07EC435}" srcOrd="0" destOrd="0" presId="urn:microsoft.com/office/officeart/2005/8/layout/hList6"/>
    <dgm:cxn modelId="{6140D3E5-3336-4085-83AA-430FFEF9FC68}" type="presOf" srcId="{D17B3981-3723-4373-886E-6909604497D7}" destId="{A4D09029-ADB6-43AE-A98E-6367B07EC435}" srcOrd="0" destOrd="2" presId="urn:microsoft.com/office/officeart/2005/8/layout/hList6"/>
    <dgm:cxn modelId="{9BAC31FC-073D-4C8C-8E9A-1AB330694548}" type="presOf" srcId="{5D808440-F661-44EB-AB3A-6BD131033409}" destId="{A4D09029-ADB6-43AE-A98E-6367B07EC435}" srcOrd="0" destOrd="1" presId="urn:microsoft.com/office/officeart/2005/8/layout/hList6"/>
    <dgm:cxn modelId="{EDA726C8-E116-459E-8136-476DC591278C}" type="presParOf" srcId="{CA01BAF1-1C0B-4312-B50B-61272D573EDB}" destId="{A4D09029-ADB6-43AE-A98E-6367B07EC435}" srcOrd="0" destOrd="0" presId="urn:microsoft.com/office/officeart/2005/8/layout/hList6"/>
    <dgm:cxn modelId="{7E65DD0B-64D1-40E7-81A4-7B5039573279}" type="presParOf" srcId="{CA01BAF1-1C0B-4312-B50B-61272D573EDB}" destId="{A5846B58-41DE-4566-8BD2-BBE859D1AF31}" srcOrd="1" destOrd="0" presId="urn:microsoft.com/office/officeart/2005/8/layout/hList6"/>
    <dgm:cxn modelId="{466500EA-997A-48EB-82F9-8D1580FE8A15}" type="presParOf" srcId="{CA01BAF1-1C0B-4312-B50B-61272D573EDB}" destId="{F14878E1-EDC3-4D54-8A87-341AE35FB4CC}" srcOrd="2"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FE5D0C-C102-480E-AC84-2D81964C0971}">
      <dsp:nvSpPr>
        <dsp:cNvPr id="0" name=""/>
        <dsp:cNvSpPr/>
      </dsp:nvSpPr>
      <dsp:spPr>
        <a:xfrm>
          <a:off x="2314861" y="0"/>
          <a:ext cx="2097638" cy="2097958"/>
        </a:xfrm>
        <a:prstGeom prst="circularArrow">
          <a:avLst>
            <a:gd name="adj1" fmla="val 10980"/>
            <a:gd name="adj2" fmla="val 1142322"/>
            <a:gd name="adj3" fmla="val 4500000"/>
            <a:gd name="adj4" fmla="val 10800000"/>
            <a:gd name="adj5" fmla="val 125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6C165BC2-943F-4ED3-AB39-FDFB36711103}">
      <dsp:nvSpPr>
        <dsp:cNvPr id="0" name=""/>
        <dsp:cNvSpPr/>
      </dsp:nvSpPr>
      <dsp:spPr>
        <a:xfrm>
          <a:off x="2754133" y="757426"/>
          <a:ext cx="1165617" cy="582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1778000">
            <a:lnSpc>
              <a:spcPct val="90000"/>
            </a:lnSpc>
            <a:spcBef>
              <a:spcPct val="0"/>
            </a:spcBef>
            <a:spcAft>
              <a:spcPct val="35000"/>
            </a:spcAft>
            <a:buNone/>
          </a:pPr>
          <a:endParaRPr lang="en-GB" sz="4000" kern="1200"/>
        </a:p>
      </dsp:txBody>
      <dsp:txXfrm>
        <a:off x="2754133" y="757426"/>
        <a:ext cx="1165617" cy="582669"/>
      </dsp:txXfrm>
    </dsp:sp>
    <dsp:sp modelId="{7EC037C1-8E7B-410F-8115-E4E937BC20B0}">
      <dsp:nvSpPr>
        <dsp:cNvPr id="0" name=""/>
        <dsp:cNvSpPr/>
      </dsp:nvSpPr>
      <dsp:spPr>
        <a:xfrm>
          <a:off x="1707874" y="1205432"/>
          <a:ext cx="2097638" cy="2097958"/>
        </a:xfrm>
        <a:prstGeom prst="leftCircularArrow">
          <a:avLst>
            <a:gd name="adj1" fmla="val 10980"/>
            <a:gd name="adj2" fmla="val 1142322"/>
            <a:gd name="adj3" fmla="val 6300000"/>
            <a:gd name="adj4" fmla="val 18900000"/>
            <a:gd name="adj5" fmla="val 125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5E990528-324C-419D-B544-8E7BB98399C8}">
      <dsp:nvSpPr>
        <dsp:cNvPr id="0" name=""/>
        <dsp:cNvSpPr/>
      </dsp:nvSpPr>
      <dsp:spPr>
        <a:xfrm>
          <a:off x="2173885" y="1969831"/>
          <a:ext cx="1165617" cy="582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endParaRPr lang="en-GB" sz="3600" kern="1200">
            <a:solidFill>
              <a:schemeClr val="bg1"/>
            </a:solidFill>
          </a:endParaRPr>
        </a:p>
      </dsp:txBody>
      <dsp:txXfrm>
        <a:off x="2173885" y="1969831"/>
        <a:ext cx="1165617" cy="582669"/>
      </dsp:txXfrm>
    </dsp:sp>
    <dsp:sp modelId="{6FDCA8F3-03C4-4455-9802-1B8692C34B59}">
      <dsp:nvSpPr>
        <dsp:cNvPr id="0" name=""/>
        <dsp:cNvSpPr/>
      </dsp:nvSpPr>
      <dsp:spPr>
        <a:xfrm>
          <a:off x="2439783" y="2555115"/>
          <a:ext cx="1802196" cy="1802919"/>
        </a:xfrm>
        <a:prstGeom prst="blockArc">
          <a:avLst>
            <a:gd name="adj1" fmla="val 13500000"/>
            <a:gd name="adj2" fmla="val 10800000"/>
            <a:gd name="adj3" fmla="val 1274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EC3EAF59-23A9-420E-A409-812BAF7B9162}">
      <dsp:nvSpPr>
        <dsp:cNvPr id="0" name=""/>
        <dsp:cNvSpPr/>
      </dsp:nvSpPr>
      <dsp:spPr>
        <a:xfrm>
          <a:off x="2756891" y="3183980"/>
          <a:ext cx="1165617" cy="582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endParaRPr lang="en-GB" sz="3600" kern="1200">
            <a:solidFill>
              <a:schemeClr val="bg1"/>
            </a:solidFill>
          </a:endParaRPr>
        </a:p>
      </dsp:txBody>
      <dsp:txXfrm>
        <a:off x="2756891" y="3183980"/>
        <a:ext cx="1165617" cy="5826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359C87-EAA8-45AB-A7E7-6DC1F792B1A6}">
      <dsp:nvSpPr>
        <dsp:cNvPr id="0" name=""/>
        <dsp:cNvSpPr/>
      </dsp:nvSpPr>
      <dsp:spPr>
        <a:xfrm rot="10800000" flipV="1">
          <a:off x="1660927" y="145143"/>
          <a:ext cx="8710586" cy="1262331"/>
        </a:xfrm>
        <a:prstGeom prst="homePlate">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4785" tIns="68580" rIns="128016" bIns="68580" numCol="1" spcCol="1270" anchor="ctr" anchorCtr="0">
          <a:noAutofit/>
        </a:bodyPr>
        <a:lstStyle/>
        <a:p>
          <a:pPr marL="0" lvl="0" indent="0" algn="ctr" defTabSz="800100" rtl="0">
            <a:lnSpc>
              <a:spcPct val="90000"/>
            </a:lnSpc>
            <a:spcBef>
              <a:spcPct val="0"/>
            </a:spcBef>
            <a:spcAft>
              <a:spcPct val="35000"/>
            </a:spcAft>
            <a:buNone/>
          </a:pPr>
          <a:r>
            <a:rPr lang="en-GB" sz="1800" b="1" u="sng" kern="1200" baseline="0">
              <a:solidFill>
                <a:schemeClr val="bg1"/>
              </a:solidFill>
              <a:latin typeface="Arial" panose="020B0604020202020204" pitchFamily="34" charset="0"/>
              <a:ea typeface="Verdana" panose="020B0604030504040204" pitchFamily="34" charset="0"/>
              <a:cs typeface="Arial" panose="020B0604020202020204" pitchFamily="34" charset="0"/>
            </a:rPr>
            <a:t>DG Research and Innovation </a:t>
          </a:r>
        </a:p>
        <a:p>
          <a:pPr marL="0" lvl="0" indent="0" algn="ctr" defTabSz="800100" rtl="0">
            <a:lnSpc>
              <a:spcPct val="90000"/>
            </a:lnSpc>
            <a:spcBef>
              <a:spcPct val="0"/>
            </a:spcBef>
            <a:spcAft>
              <a:spcPct val="35000"/>
            </a:spcAft>
            <a:buNone/>
          </a:pPr>
          <a:r>
            <a:rPr lang="en-GB" sz="1800" b="0" kern="1200" baseline="0">
              <a:solidFill>
                <a:schemeClr val="bg1"/>
              </a:solidFill>
              <a:latin typeface="Arial" panose="020B0604020202020204" pitchFamily="34" charset="0"/>
              <a:ea typeface="Verdana" panose="020B0604030504040204" pitchFamily="34" charset="0"/>
              <a:cs typeface="Arial" panose="020B0604020202020204" pitchFamily="34" charset="0"/>
            </a:rPr>
            <a:t>-&gt; Definition of Policies</a:t>
          </a:r>
        </a:p>
        <a:p>
          <a:pPr marL="0" lvl="0" indent="0" algn="ctr" defTabSz="800100" rtl="0">
            <a:lnSpc>
              <a:spcPct val="90000"/>
            </a:lnSpc>
            <a:spcBef>
              <a:spcPct val="0"/>
            </a:spcBef>
            <a:spcAft>
              <a:spcPct val="35000"/>
            </a:spcAft>
            <a:buNone/>
          </a:pPr>
          <a:r>
            <a:rPr lang="en-GB" sz="1800" b="0" kern="1200">
              <a:solidFill>
                <a:schemeClr val="bg1"/>
              </a:solidFill>
              <a:latin typeface="Arial" panose="020B0604020202020204" pitchFamily="34" charset="0"/>
              <a:ea typeface="Verdana" panose="020B0604030504040204" pitchFamily="34" charset="0"/>
              <a:cs typeface="Arial" panose="020B0604020202020204" pitchFamily="34" charset="0"/>
            </a:rPr>
            <a:t>-&gt; Drafting the Work Programme</a:t>
          </a:r>
          <a:endParaRPr lang="en-US" sz="1800" b="0" kern="1200">
            <a:solidFill>
              <a:schemeClr val="bg1"/>
            </a:solidFill>
            <a:latin typeface="Arial" panose="020B0604020202020204" pitchFamily="34" charset="0"/>
            <a:ea typeface="Verdana" panose="020B0604030504040204" pitchFamily="34" charset="0"/>
            <a:cs typeface="Arial" panose="020B0604020202020204" pitchFamily="34" charset="0"/>
          </a:endParaRPr>
        </a:p>
      </dsp:txBody>
      <dsp:txXfrm rot="10800000">
        <a:off x="1976510" y="145143"/>
        <a:ext cx="8395003" cy="1262331"/>
      </dsp:txXfrm>
    </dsp:sp>
    <dsp:sp modelId="{8DAE5BCD-E876-4A5D-9217-2AE2623CE3F1}">
      <dsp:nvSpPr>
        <dsp:cNvPr id="0" name=""/>
        <dsp:cNvSpPr/>
      </dsp:nvSpPr>
      <dsp:spPr>
        <a:xfrm>
          <a:off x="418011" y="0"/>
          <a:ext cx="1396523" cy="1478972"/>
        </a:xfrm>
        <a:prstGeom prst="ellipse">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3679276-0AE4-49D1-B0C4-55DD46810AA9}">
      <dsp:nvSpPr>
        <dsp:cNvPr id="0" name=""/>
        <dsp:cNvSpPr/>
      </dsp:nvSpPr>
      <dsp:spPr>
        <a:xfrm rot="10800000">
          <a:off x="1572563" y="1593492"/>
          <a:ext cx="8774786" cy="1550679"/>
        </a:xfrm>
        <a:prstGeom prst="homePlate">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4785" tIns="68580" rIns="128016" bIns="68580" numCol="1" spcCol="1270" anchor="ctr" anchorCtr="0">
          <a:noAutofit/>
        </a:bodyPr>
        <a:lstStyle/>
        <a:p>
          <a:pPr marL="0" lvl="0" indent="0" algn="ctr" defTabSz="800100">
            <a:lnSpc>
              <a:spcPct val="90000"/>
            </a:lnSpc>
            <a:spcBef>
              <a:spcPct val="0"/>
            </a:spcBef>
            <a:spcAft>
              <a:spcPct val="35000"/>
            </a:spcAft>
            <a:buNone/>
          </a:pPr>
          <a:r>
            <a:rPr lang="en-US" sz="1800" b="1" u="sng" kern="1200">
              <a:latin typeface="+mn-lt"/>
              <a:ea typeface="Verdana" panose="020B0604030504040204" pitchFamily="34" charset="0"/>
            </a:rPr>
            <a:t>Research Executive Agency (REA) </a:t>
          </a:r>
        </a:p>
        <a:p>
          <a:pPr marL="0" lvl="0" indent="0" algn="ctr" defTabSz="800100">
            <a:lnSpc>
              <a:spcPct val="90000"/>
            </a:lnSpc>
            <a:spcBef>
              <a:spcPct val="0"/>
            </a:spcBef>
            <a:spcAft>
              <a:spcPct val="35000"/>
            </a:spcAft>
            <a:buNone/>
          </a:pPr>
          <a:r>
            <a:rPr lang="en-US" sz="1800" kern="1200">
              <a:latin typeface="+mn-lt"/>
              <a:ea typeface="Verdana" panose="020B0604030504040204" pitchFamily="34" charset="0"/>
            </a:rPr>
            <a:t>‘</a:t>
          </a:r>
          <a:r>
            <a:rPr lang="en-GB" sz="1800" kern="1200"/>
            <a:t>Reforming European Research &amp; Innovation and Research Infrastructures’</a:t>
          </a:r>
          <a:r>
            <a:rPr lang="en-US" sz="1800" kern="1200">
              <a:latin typeface="+mn-lt"/>
              <a:ea typeface="Verdana" panose="020B0604030504040204" pitchFamily="34" charset="0"/>
            </a:rPr>
            <a:t>, </a:t>
          </a:r>
          <a:r>
            <a:rPr lang="en-US" sz="1800" b="1" kern="1200">
              <a:latin typeface="+mn-lt"/>
              <a:ea typeface="Verdana" panose="020B0604030504040204" pitchFamily="34" charset="0"/>
            </a:rPr>
            <a:t>Unit C4 </a:t>
          </a:r>
        </a:p>
        <a:p>
          <a:pPr marL="0" lvl="0" indent="0" algn="ctr" defTabSz="800100">
            <a:lnSpc>
              <a:spcPct val="90000"/>
            </a:lnSpc>
            <a:spcBef>
              <a:spcPct val="0"/>
            </a:spcBef>
            <a:spcAft>
              <a:spcPct val="35000"/>
            </a:spcAft>
            <a:buNone/>
          </a:pPr>
          <a:r>
            <a:rPr lang="en-US" sz="1800" kern="1200">
              <a:latin typeface="+mn-lt"/>
              <a:ea typeface="Verdana" panose="020B0604030504040204" pitchFamily="34" charset="0"/>
            </a:rPr>
            <a:t>-&gt; Implementation of calls for proposals</a:t>
          </a:r>
        </a:p>
        <a:p>
          <a:pPr marL="0" lvl="0" indent="0" algn="ctr" defTabSz="800100">
            <a:lnSpc>
              <a:spcPct val="90000"/>
            </a:lnSpc>
            <a:spcBef>
              <a:spcPct val="0"/>
            </a:spcBef>
            <a:spcAft>
              <a:spcPct val="35000"/>
            </a:spcAft>
            <a:buNone/>
          </a:pPr>
          <a:r>
            <a:rPr lang="en-US" sz="1800" kern="1200">
              <a:latin typeface="+mn-lt"/>
              <a:ea typeface="Verdana" panose="020B0604030504040204" pitchFamily="34" charset="0"/>
            </a:rPr>
            <a:t>-&gt; Grant Management</a:t>
          </a:r>
        </a:p>
      </dsp:txBody>
      <dsp:txXfrm rot="10800000">
        <a:off x="1960233" y="1593492"/>
        <a:ext cx="8387116" cy="1550679"/>
      </dsp:txXfrm>
    </dsp:sp>
    <dsp:sp modelId="{938667BE-BE84-4C3A-9838-49EA6C96AA1D}">
      <dsp:nvSpPr>
        <dsp:cNvPr id="0" name=""/>
        <dsp:cNvSpPr/>
      </dsp:nvSpPr>
      <dsp:spPr>
        <a:xfrm>
          <a:off x="421516" y="1696271"/>
          <a:ext cx="1355651" cy="1272352"/>
        </a:xfrm>
        <a:prstGeom prst="ellipse">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298D454-B72C-4C6A-9EA8-DBBF154FD236}">
      <dsp:nvSpPr>
        <dsp:cNvPr id="0" name=""/>
        <dsp:cNvSpPr/>
      </dsp:nvSpPr>
      <dsp:spPr>
        <a:xfrm rot="10800000">
          <a:off x="1702209" y="3281900"/>
          <a:ext cx="8635278" cy="1346234"/>
        </a:xfrm>
        <a:prstGeom prst="homePlate">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4785" tIns="68580" rIns="128016" bIns="68580" numCol="1" spcCol="1270" anchor="ctr" anchorCtr="0">
          <a:noAutofit/>
        </a:bodyPr>
        <a:lstStyle/>
        <a:p>
          <a:pPr marL="0" lvl="0" indent="0" algn="ctr" defTabSz="800100" rtl="0">
            <a:lnSpc>
              <a:spcPct val="90000"/>
            </a:lnSpc>
            <a:spcBef>
              <a:spcPct val="0"/>
            </a:spcBef>
            <a:spcAft>
              <a:spcPct val="35000"/>
            </a:spcAft>
            <a:buNone/>
          </a:pPr>
          <a:endParaRPr lang="en-GB" sz="1800" b="1" u="sng" kern="1200">
            <a:solidFill>
              <a:schemeClr val="bg1"/>
            </a:solidFill>
            <a:latin typeface="+mn-lt"/>
            <a:ea typeface="Verdana" panose="020B0604030504040204" pitchFamily="34" charset="0"/>
          </a:endParaRPr>
        </a:p>
        <a:p>
          <a:pPr marL="0" lvl="0" indent="0" algn="ctr" defTabSz="800100" rtl="0">
            <a:lnSpc>
              <a:spcPct val="90000"/>
            </a:lnSpc>
            <a:spcBef>
              <a:spcPct val="0"/>
            </a:spcBef>
            <a:spcAft>
              <a:spcPct val="35000"/>
            </a:spcAft>
            <a:buNone/>
          </a:pPr>
          <a:r>
            <a:rPr lang="en-GB" sz="1800" b="1" u="sng" kern="1200">
              <a:solidFill>
                <a:schemeClr val="bg1"/>
              </a:solidFill>
              <a:latin typeface="+mn-lt"/>
              <a:ea typeface="Verdana" panose="020B0604030504040204" pitchFamily="34" charset="0"/>
            </a:rPr>
            <a:t>Coordinator</a:t>
          </a:r>
        </a:p>
        <a:p>
          <a:pPr marL="0" lvl="0" indent="0" algn="ctr" defTabSz="800100" rtl="0">
            <a:lnSpc>
              <a:spcPct val="90000"/>
            </a:lnSpc>
            <a:spcBef>
              <a:spcPct val="0"/>
            </a:spcBef>
            <a:spcAft>
              <a:spcPct val="35000"/>
            </a:spcAft>
            <a:buNone/>
          </a:pPr>
          <a:r>
            <a:rPr lang="en-US" sz="1800" b="0" kern="1200" baseline="0">
              <a:solidFill>
                <a:schemeClr val="bg1"/>
              </a:solidFill>
              <a:latin typeface="Arial" panose="020B0604020202020204" pitchFamily="34" charset="0"/>
              <a:ea typeface="Verdana" panose="020B0604030504040204" pitchFamily="34" charset="0"/>
              <a:cs typeface="Arial" panose="020B0604020202020204" pitchFamily="34" charset="0"/>
            </a:rPr>
            <a:t>-&gt; Monitor that the action is implemented properly</a:t>
          </a:r>
        </a:p>
        <a:p>
          <a:pPr marL="0" lvl="0" indent="0" algn="ctr" defTabSz="800100" rtl="0">
            <a:lnSpc>
              <a:spcPct val="90000"/>
            </a:lnSpc>
            <a:spcBef>
              <a:spcPct val="0"/>
            </a:spcBef>
            <a:spcAft>
              <a:spcPct val="35000"/>
            </a:spcAft>
            <a:buNone/>
          </a:pPr>
          <a:r>
            <a:rPr lang="en-GB" sz="1800" b="0" kern="1200" baseline="0">
              <a:solidFill>
                <a:schemeClr val="bg1"/>
              </a:solidFill>
              <a:latin typeface="Arial" panose="020B0604020202020204" pitchFamily="34" charset="0"/>
              <a:ea typeface="Verdana" panose="020B0604030504040204" pitchFamily="34" charset="0"/>
              <a:cs typeface="Arial" panose="020B0604020202020204" pitchFamily="34" charset="0"/>
            </a:rPr>
            <a:t>-&gt; Act as the intermediary for all communications with REA</a:t>
          </a:r>
        </a:p>
        <a:p>
          <a:pPr marL="0" lvl="0" indent="0" algn="ctr" defTabSz="800100" rtl="0">
            <a:lnSpc>
              <a:spcPct val="90000"/>
            </a:lnSpc>
            <a:spcBef>
              <a:spcPct val="0"/>
            </a:spcBef>
            <a:spcAft>
              <a:spcPct val="35000"/>
            </a:spcAft>
            <a:buNone/>
          </a:pPr>
          <a:r>
            <a:rPr lang="en-GB" sz="1800" b="0" kern="1200" baseline="0">
              <a:solidFill>
                <a:schemeClr val="bg1"/>
              </a:solidFill>
              <a:latin typeface="Arial" panose="020B0604020202020204" pitchFamily="34" charset="0"/>
              <a:ea typeface="Verdana" panose="020B0604030504040204" pitchFamily="34" charset="0"/>
              <a:cs typeface="Arial" panose="020B0604020202020204" pitchFamily="34" charset="0"/>
            </a:rPr>
            <a:t>-&gt; Distribution of payments</a:t>
          </a:r>
        </a:p>
        <a:p>
          <a:pPr marL="0" lvl="0" indent="0" algn="ctr" defTabSz="800100" rtl="0">
            <a:lnSpc>
              <a:spcPct val="90000"/>
            </a:lnSpc>
            <a:spcBef>
              <a:spcPct val="0"/>
            </a:spcBef>
            <a:spcAft>
              <a:spcPct val="35000"/>
            </a:spcAft>
            <a:buNone/>
          </a:pPr>
          <a:endParaRPr lang="en-US" sz="1800" b="1" u="sng" kern="1200">
            <a:solidFill>
              <a:schemeClr val="bg1"/>
            </a:solidFill>
            <a:latin typeface="+mn-lt"/>
            <a:ea typeface="Verdana" panose="020B0604030504040204" pitchFamily="34" charset="0"/>
          </a:endParaRPr>
        </a:p>
      </dsp:txBody>
      <dsp:txXfrm rot="10800000">
        <a:off x="2038767" y="3281900"/>
        <a:ext cx="8298720" cy="1346234"/>
      </dsp:txXfrm>
    </dsp:sp>
    <dsp:sp modelId="{4649AEA6-B86D-448F-A328-FE7458A10352}">
      <dsp:nvSpPr>
        <dsp:cNvPr id="0" name=""/>
        <dsp:cNvSpPr/>
      </dsp:nvSpPr>
      <dsp:spPr>
        <a:xfrm>
          <a:off x="360553" y="3215901"/>
          <a:ext cx="1441831" cy="1353756"/>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13000" r="-1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F8A963-B7AC-45B3-A6B0-E93B60B50D96}">
      <dsp:nvSpPr>
        <dsp:cNvPr id="0" name=""/>
        <dsp:cNvSpPr/>
      </dsp:nvSpPr>
      <dsp:spPr>
        <a:xfrm>
          <a:off x="0" y="625321"/>
          <a:ext cx="8082721" cy="9576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FD9515C-00AB-4E6A-961D-6240E6C12ADA}">
      <dsp:nvSpPr>
        <dsp:cNvPr id="0" name=""/>
        <dsp:cNvSpPr/>
      </dsp:nvSpPr>
      <dsp:spPr>
        <a:xfrm>
          <a:off x="404136" y="64441"/>
          <a:ext cx="5657904" cy="112176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855" tIns="0" rIns="213855" bIns="0" numCol="1" spcCol="1270" anchor="ctr" anchorCtr="0">
          <a:noAutofit/>
        </a:bodyPr>
        <a:lstStyle/>
        <a:p>
          <a:pPr marL="0" lvl="0" indent="0" algn="l" defTabSz="1066800">
            <a:lnSpc>
              <a:spcPct val="90000"/>
            </a:lnSpc>
            <a:spcBef>
              <a:spcPct val="0"/>
            </a:spcBef>
            <a:spcAft>
              <a:spcPct val="35000"/>
            </a:spcAft>
            <a:buFont typeface="Arial" panose="020B0604020202020204" pitchFamily="34" charset="0"/>
            <a:buNone/>
          </a:pPr>
          <a:r>
            <a:rPr lang="en-US" sz="2400" b="1" kern="1200">
              <a:solidFill>
                <a:srgbClr val="FFC000"/>
              </a:solidFill>
            </a:rPr>
            <a:t>Technical: </a:t>
          </a:r>
          <a:r>
            <a:rPr lang="en-US" sz="2400" b="0" kern="1200"/>
            <a:t>compliance with the Description of the Action</a:t>
          </a:r>
          <a:endParaRPr lang="en-IE" sz="2400" b="0" kern="1200"/>
        </a:p>
      </dsp:txBody>
      <dsp:txXfrm>
        <a:off x="458896" y="119201"/>
        <a:ext cx="5548384" cy="1012240"/>
      </dsp:txXfrm>
    </dsp:sp>
    <dsp:sp modelId="{7B77FD27-8853-4445-8988-2EC90F05BB4F}">
      <dsp:nvSpPr>
        <dsp:cNvPr id="0" name=""/>
        <dsp:cNvSpPr/>
      </dsp:nvSpPr>
      <dsp:spPr>
        <a:xfrm>
          <a:off x="0" y="2349001"/>
          <a:ext cx="8082721" cy="9576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83E0E34-2E1C-41AD-BCB1-049501F46A5C}">
      <dsp:nvSpPr>
        <dsp:cNvPr id="0" name=""/>
        <dsp:cNvSpPr/>
      </dsp:nvSpPr>
      <dsp:spPr>
        <a:xfrm>
          <a:off x="404136" y="1788121"/>
          <a:ext cx="5657904" cy="112176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855" tIns="0" rIns="213855" bIns="0" numCol="1" spcCol="1270" anchor="ctr" anchorCtr="0">
          <a:noAutofit/>
        </a:bodyPr>
        <a:lstStyle/>
        <a:p>
          <a:pPr marL="0" lvl="0" indent="0" algn="l" defTabSz="1066800">
            <a:lnSpc>
              <a:spcPct val="90000"/>
            </a:lnSpc>
            <a:spcBef>
              <a:spcPct val="0"/>
            </a:spcBef>
            <a:spcAft>
              <a:spcPct val="35000"/>
            </a:spcAft>
            <a:buFont typeface="Arial" panose="020B0604020202020204" pitchFamily="34" charset="0"/>
            <a:buNone/>
          </a:pPr>
          <a:r>
            <a:rPr lang="en-US" sz="2400" b="1" kern="1200">
              <a:solidFill>
                <a:srgbClr val="FFC000"/>
              </a:solidFill>
            </a:rPr>
            <a:t>Financial: </a:t>
          </a:r>
          <a:r>
            <a:rPr lang="en-US" sz="2400" b="0" kern="1200"/>
            <a:t>compliance with the cost eligibility rules</a:t>
          </a:r>
          <a:endParaRPr lang="en-IE" sz="2400" b="0" kern="1200"/>
        </a:p>
      </dsp:txBody>
      <dsp:txXfrm>
        <a:off x="458896" y="1842881"/>
        <a:ext cx="5548384" cy="1012240"/>
      </dsp:txXfrm>
    </dsp:sp>
    <dsp:sp modelId="{5A614EC1-3062-42CE-8FA3-EBB8A42526E2}">
      <dsp:nvSpPr>
        <dsp:cNvPr id="0" name=""/>
        <dsp:cNvSpPr/>
      </dsp:nvSpPr>
      <dsp:spPr>
        <a:xfrm>
          <a:off x="0" y="4072682"/>
          <a:ext cx="8082721" cy="9576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7AF297E-C040-41CB-8AB5-1091C1BDE7AA}">
      <dsp:nvSpPr>
        <dsp:cNvPr id="0" name=""/>
        <dsp:cNvSpPr/>
      </dsp:nvSpPr>
      <dsp:spPr>
        <a:xfrm>
          <a:off x="404136" y="3511802"/>
          <a:ext cx="5657904" cy="112176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855" tIns="0" rIns="213855" bIns="0" numCol="1" spcCol="1270" anchor="ctr" anchorCtr="0">
          <a:noAutofit/>
        </a:bodyPr>
        <a:lstStyle/>
        <a:p>
          <a:pPr marL="0" lvl="0" indent="0" algn="l" defTabSz="1066800">
            <a:lnSpc>
              <a:spcPct val="90000"/>
            </a:lnSpc>
            <a:spcBef>
              <a:spcPct val="0"/>
            </a:spcBef>
            <a:spcAft>
              <a:spcPct val="35000"/>
            </a:spcAft>
            <a:buFont typeface="Arial" panose="020B0604020202020204" pitchFamily="34" charset="0"/>
            <a:buNone/>
          </a:pPr>
          <a:r>
            <a:rPr lang="en-US" sz="2400" b="1" kern="1200">
              <a:solidFill>
                <a:srgbClr val="FFC000"/>
              </a:solidFill>
            </a:rPr>
            <a:t>Other</a:t>
          </a:r>
          <a:r>
            <a:rPr lang="en-US" sz="2400" b="0" kern="1200">
              <a:solidFill>
                <a:schemeClr val="bg1"/>
              </a:solidFill>
            </a:rPr>
            <a:t> </a:t>
          </a:r>
          <a:r>
            <a:rPr lang="en-US" sz="2400" b="1" kern="1200">
              <a:solidFill>
                <a:srgbClr val="FFC000"/>
              </a:solidFill>
            </a:rPr>
            <a:t>(non-financial) obligations</a:t>
          </a:r>
          <a:r>
            <a:rPr lang="en-US" sz="2400" b="0" kern="1200">
              <a:solidFill>
                <a:schemeClr val="bg1"/>
              </a:solidFill>
            </a:rPr>
            <a:t>: compliance with cross-cutting GA obligations</a:t>
          </a:r>
          <a:endParaRPr lang="en-IE" sz="2400" b="0" kern="1200">
            <a:solidFill>
              <a:schemeClr val="bg1"/>
            </a:solidFill>
          </a:endParaRPr>
        </a:p>
      </dsp:txBody>
      <dsp:txXfrm>
        <a:off x="458896" y="3566562"/>
        <a:ext cx="5548384" cy="10122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619730-608C-4D24-8081-F0C333A341EE}">
      <dsp:nvSpPr>
        <dsp:cNvPr id="0" name=""/>
        <dsp:cNvSpPr/>
      </dsp:nvSpPr>
      <dsp:spPr>
        <a:xfrm>
          <a:off x="154086" y="0"/>
          <a:ext cx="1962056" cy="1145085"/>
        </a:xfrm>
        <a:prstGeom prst="roundRect">
          <a:avLst>
            <a:gd name="adj" fmla="val 10000"/>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21590" rIns="32385" bIns="21590" numCol="1" spcCol="1270" anchor="ctr" anchorCtr="0">
          <a:noAutofit/>
        </a:bodyPr>
        <a:lstStyle/>
        <a:p>
          <a:pPr marL="0" lvl="0" indent="0" algn="ctr" defTabSz="755650" rtl="0">
            <a:lnSpc>
              <a:spcPct val="90000"/>
            </a:lnSpc>
            <a:spcBef>
              <a:spcPct val="0"/>
            </a:spcBef>
            <a:spcAft>
              <a:spcPct val="35000"/>
            </a:spcAft>
            <a:buNone/>
          </a:pPr>
          <a:r>
            <a:rPr lang="en-GB" sz="1700" b="1" kern="1200"/>
            <a:t>WHEN</a:t>
          </a:r>
        </a:p>
        <a:p>
          <a:pPr marL="0" lvl="0" indent="0" algn="ctr" defTabSz="755650" rtl="0">
            <a:lnSpc>
              <a:spcPct val="90000"/>
            </a:lnSpc>
            <a:spcBef>
              <a:spcPct val="0"/>
            </a:spcBef>
            <a:spcAft>
              <a:spcPct val="35000"/>
            </a:spcAft>
            <a:buNone/>
          </a:pPr>
          <a:r>
            <a:rPr lang="en-GB" sz="1700" b="0" kern="1200"/>
            <a:t>60 days after reporting period end</a:t>
          </a:r>
        </a:p>
      </dsp:txBody>
      <dsp:txXfrm>
        <a:off x="187624" y="33538"/>
        <a:ext cx="1894980" cy="1078009"/>
      </dsp:txXfrm>
    </dsp:sp>
    <dsp:sp modelId="{9D162703-72A4-434D-A184-09A1A40082BC}">
      <dsp:nvSpPr>
        <dsp:cNvPr id="0" name=""/>
        <dsp:cNvSpPr/>
      </dsp:nvSpPr>
      <dsp:spPr>
        <a:xfrm>
          <a:off x="3545199" y="0"/>
          <a:ext cx="1930141" cy="1152841"/>
        </a:xfrm>
        <a:prstGeom prst="roundRect">
          <a:avLst>
            <a:gd name="adj" fmla="val 10000"/>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21590" rIns="32385" bIns="21590" numCol="1" spcCol="1270" anchor="ctr" anchorCtr="0">
          <a:noAutofit/>
        </a:bodyPr>
        <a:lstStyle/>
        <a:p>
          <a:pPr marL="0" lvl="0" indent="0" algn="ctr" defTabSz="755650" rtl="0">
            <a:lnSpc>
              <a:spcPct val="90000"/>
            </a:lnSpc>
            <a:spcBef>
              <a:spcPct val="0"/>
            </a:spcBef>
            <a:spcAft>
              <a:spcPct val="35000"/>
            </a:spcAft>
            <a:buNone/>
          </a:pPr>
          <a:r>
            <a:rPr lang="fr-BE" sz="1700" b="1" kern="1200">
              <a:solidFill>
                <a:srgbClr val="004494"/>
              </a:solidFill>
            </a:rPr>
            <a:t>WHAT</a:t>
          </a:r>
          <a:r>
            <a:rPr lang="en-GB" sz="1700" b="1" kern="1200">
              <a:solidFill>
                <a:srgbClr val="004494"/>
              </a:solidFill>
            </a:rPr>
            <a:t> </a:t>
          </a:r>
        </a:p>
        <a:p>
          <a:pPr marL="0" lvl="0" indent="0" algn="ctr" defTabSz="755650" rtl="0">
            <a:lnSpc>
              <a:spcPct val="90000"/>
            </a:lnSpc>
            <a:spcBef>
              <a:spcPct val="0"/>
            </a:spcBef>
            <a:spcAft>
              <a:spcPct val="35000"/>
            </a:spcAft>
            <a:buNone/>
          </a:pPr>
          <a:r>
            <a:rPr lang="en-GB" sz="1700" b="1" kern="1200">
              <a:solidFill>
                <a:srgbClr val="004494"/>
              </a:solidFill>
            </a:rPr>
            <a:t>Periodic Report</a:t>
          </a:r>
          <a:endParaRPr lang="en-GB" sz="1700" kern="1200">
            <a:solidFill>
              <a:srgbClr val="004494"/>
            </a:solidFill>
          </a:endParaRPr>
        </a:p>
      </dsp:txBody>
      <dsp:txXfrm>
        <a:off x="3578965" y="33766"/>
        <a:ext cx="1862609" cy="1085309"/>
      </dsp:txXfrm>
    </dsp:sp>
    <dsp:sp modelId="{486D459D-7BE6-488F-A2DF-1578E0480AF5}">
      <dsp:nvSpPr>
        <dsp:cNvPr id="0" name=""/>
        <dsp:cNvSpPr/>
      </dsp:nvSpPr>
      <dsp:spPr>
        <a:xfrm>
          <a:off x="1224965" y="1152841"/>
          <a:ext cx="2513247" cy="2240707"/>
        </a:xfrm>
        <a:custGeom>
          <a:avLst/>
          <a:gdLst/>
          <a:ahLst/>
          <a:cxnLst/>
          <a:rect l="0" t="0" r="0" b="0"/>
          <a:pathLst>
            <a:path>
              <a:moveTo>
                <a:pt x="2513247" y="0"/>
              </a:moveTo>
              <a:lnTo>
                <a:pt x="0" y="2240707"/>
              </a:lnTo>
            </a:path>
          </a:pathLst>
        </a:custGeom>
        <a:noFill/>
        <a:ln w="12700" cap="flat" cmpd="sng" algn="ctr">
          <a:solidFill>
            <a:schemeClr val="bg1"/>
          </a:solidFill>
          <a:prstDash val="solid"/>
          <a:miter lim="800000"/>
        </a:ln>
        <a:effectLst/>
      </dsp:spPr>
      <dsp:style>
        <a:lnRef idx="2">
          <a:scrgbClr r="0" g="0" b="0"/>
        </a:lnRef>
        <a:fillRef idx="0">
          <a:scrgbClr r="0" g="0" b="0"/>
        </a:fillRef>
        <a:effectRef idx="0">
          <a:scrgbClr r="0" g="0" b="0"/>
        </a:effectRef>
        <a:fontRef idx="minor"/>
      </dsp:style>
    </dsp:sp>
    <dsp:sp modelId="{34832609-D6CE-4EBB-9977-24A266AE8072}">
      <dsp:nvSpPr>
        <dsp:cNvPr id="0" name=""/>
        <dsp:cNvSpPr/>
      </dsp:nvSpPr>
      <dsp:spPr>
        <a:xfrm>
          <a:off x="1224965" y="1556981"/>
          <a:ext cx="6859293" cy="3673134"/>
        </a:xfrm>
        <a:prstGeom prst="roundRect">
          <a:avLst>
            <a:gd name="adj" fmla="val 10000"/>
          </a:avLst>
        </a:prstGeom>
        <a:solidFill>
          <a:srgbClr val="004494">
            <a:alpha val="90000"/>
          </a:srgb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t" anchorCtr="0">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1800" b="1" kern="1200">
              <a:solidFill>
                <a:schemeClr val="bg1"/>
              </a:solidFill>
            </a:rPr>
            <a:t>(1) Technical report</a:t>
          </a:r>
        </a:p>
        <a:p>
          <a:pPr marL="0" lvl="0" indent="0" algn="ctr" defTabSz="914400">
            <a:lnSpc>
              <a:spcPct val="100000"/>
            </a:lnSpc>
            <a:spcBef>
              <a:spcPct val="0"/>
            </a:spcBef>
            <a:spcAft>
              <a:spcPts val="0"/>
            </a:spcAft>
            <a:buNone/>
          </a:pPr>
          <a:r>
            <a:rPr lang="en-GB" altLang="en-US" sz="1400" i="0" kern="1200">
              <a:solidFill>
                <a:schemeClr val="bg1"/>
              </a:solidFill>
              <a:cs typeface="Arial" charset="0"/>
            </a:rPr>
            <a:t>By Coordinator with contributions from Consortium</a:t>
          </a:r>
        </a:p>
        <a:p>
          <a:pPr marL="0" lvl="0" indent="0" algn="ctr" defTabSz="914400">
            <a:lnSpc>
              <a:spcPct val="100000"/>
            </a:lnSpc>
            <a:spcBef>
              <a:spcPct val="0"/>
            </a:spcBef>
            <a:spcAft>
              <a:spcPts val="0"/>
            </a:spcAft>
            <a:buNone/>
          </a:pPr>
          <a:r>
            <a:rPr lang="en-GB" sz="1400" i="0" kern="1200" noProof="0">
              <a:solidFill>
                <a:srgbClr val="FFFFFF"/>
              </a:solidFill>
              <a:latin typeface="Arial"/>
              <a:ea typeface="+mn-ea"/>
              <a:cs typeface="Arial" charset="0"/>
            </a:rPr>
            <a:t>Part A : structured tables with project information, generated automatically from Continuous Reporting</a:t>
          </a:r>
        </a:p>
        <a:p>
          <a:pPr marL="0" lvl="0" indent="0" algn="ctr" defTabSz="914400">
            <a:lnSpc>
              <a:spcPct val="100000"/>
            </a:lnSpc>
            <a:spcBef>
              <a:spcPct val="0"/>
            </a:spcBef>
            <a:spcAft>
              <a:spcPts val="0"/>
            </a:spcAft>
            <a:buClr>
              <a:srgbClr val="004494"/>
            </a:buClr>
            <a:buSzTx/>
            <a:buFont typeface="Arial" panose="020B0604020202020204" pitchFamily="34" charset="0"/>
            <a:buNone/>
          </a:pPr>
          <a:r>
            <a:rPr lang="en-GB" sz="1400" i="0" kern="1200" noProof="0">
              <a:solidFill>
                <a:srgbClr val="FFFFFF"/>
              </a:solidFill>
              <a:latin typeface="Arial"/>
              <a:ea typeface="+mn-ea"/>
              <a:cs typeface="Arial" charset="0"/>
            </a:rPr>
            <a:t>Part B: narrative description of the work carried out during the reporting period (uploaded as PDF)</a:t>
          </a:r>
          <a:endParaRPr lang="en-GB" altLang="en-US" sz="1400" i="0" kern="1200">
            <a:solidFill>
              <a:srgbClr val="FFFFFF"/>
            </a:solidFill>
            <a:latin typeface="Arial"/>
            <a:ea typeface="+mn-ea"/>
            <a:cs typeface="Arial"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GB" sz="1600" b="1" u="sng" kern="1200">
            <a:solidFill>
              <a:schemeClr val="bg1"/>
            </a:solidFill>
          </a:endParaRPr>
        </a:p>
        <a:p>
          <a:pPr marL="0" marR="0" lvl="0" indent="0" algn="ctr" defTabSz="914400" rtl="0" eaLnBrk="1" fontAlgn="auto" latinLnBrk="0" hangingPunct="1">
            <a:lnSpc>
              <a:spcPct val="100000"/>
            </a:lnSpc>
            <a:spcBef>
              <a:spcPct val="0"/>
            </a:spcBef>
            <a:spcAft>
              <a:spcPts val="0"/>
            </a:spcAft>
            <a:buClrTx/>
            <a:buSzTx/>
            <a:buFontTx/>
            <a:buNone/>
            <a:tabLst/>
            <a:defRPr/>
          </a:pPr>
          <a:r>
            <a:rPr lang="en-GB" sz="1800" b="1" u="none" kern="1200">
              <a:solidFill>
                <a:schemeClr val="bg1"/>
              </a:solidFill>
            </a:rPr>
            <a:t>(2) Financial report</a:t>
          </a:r>
        </a:p>
        <a:p>
          <a:pPr marL="0" marR="0" lvl="0" indent="0" algn="ctr" defTabSz="914400" rtl="0" eaLnBrk="1" fontAlgn="auto" latinLnBrk="0" hangingPunct="1">
            <a:lnSpc>
              <a:spcPct val="100000"/>
            </a:lnSpc>
            <a:spcBef>
              <a:spcPct val="0"/>
            </a:spcBef>
            <a:spcAft>
              <a:spcPts val="0"/>
            </a:spcAft>
            <a:buClrTx/>
            <a:buSzTx/>
            <a:buFontTx/>
            <a:buNone/>
            <a:tabLst/>
            <a:defRPr/>
          </a:pPr>
          <a:r>
            <a:rPr lang="en-GB" sz="1400" b="0" kern="1200">
              <a:solidFill>
                <a:schemeClr val="bg1"/>
              </a:solidFill>
            </a:rPr>
            <a:t>Individual Financial Statement for each Beneficiary</a:t>
          </a:r>
        </a:p>
        <a:p>
          <a:pPr marL="0" marR="0" lvl="0" indent="0" algn="ctr" defTabSz="914400" rtl="0" eaLnBrk="1" fontAlgn="auto" latinLnBrk="0" hangingPunct="1">
            <a:lnSpc>
              <a:spcPct val="100000"/>
            </a:lnSpc>
            <a:spcBef>
              <a:spcPct val="0"/>
            </a:spcBef>
            <a:spcAft>
              <a:spcPts val="0"/>
            </a:spcAft>
            <a:buClrTx/>
            <a:buSzTx/>
            <a:buFontTx/>
            <a:buNone/>
            <a:tabLst/>
            <a:defRPr/>
          </a:pPr>
          <a:r>
            <a:rPr lang="en-GB" sz="1400" b="0" kern="1200">
              <a:solidFill>
                <a:schemeClr val="bg1"/>
              </a:solidFill>
            </a:rPr>
            <a:t>Explanation of the Use of Resources and information on subcontracting</a:t>
          </a:r>
        </a:p>
        <a:p>
          <a:pPr marL="0" marR="0" lvl="0" indent="0" algn="ctr" defTabSz="914400" rtl="0" eaLnBrk="1" fontAlgn="auto" latinLnBrk="0" hangingPunct="1">
            <a:lnSpc>
              <a:spcPct val="100000"/>
            </a:lnSpc>
            <a:spcBef>
              <a:spcPct val="0"/>
            </a:spcBef>
            <a:spcAft>
              <a:spcPts val="0"/>
            </a:spcAft>
            <a:buClrTx/>
            <a:buSzTx/>
            <a:buFontTx/>
            <a:buNone/>
            <a:tabLst/>
            <a:defRPr/>
          </a:pPr>
          <a:r>
            <a:rPr lang="en-GB" sz="1400" b="0" kern="1200">
              <a:solidFill>
                <a:schemeClr val="bg1"/>
              </a:solidFill>
            </a:rPr>
            <a:t>C</a:t>
          </a:r>
          <a:r>
            <a:rPr lang="en-US" sz="1400" b="0" kern="1200" err="1">
              <a:solidFill>
                <a:schemeClr val="bg1"/>
              </a:solidFill>
            </a:rPr>
            <a:t>ertificates</a:t>
          </a:r>
          <a:r>
            <a:rPr lang="en-US" sz="1400" b="0" kern="1200">
              <a:solidFill>
                <a:schemeClr val="bg1"/>
              </a:solidFill>
            </a:rPr>
            <a:t> on the Financial Statements (CFS)*</a:t>
          </a:r>
          <a:endParaRPr lang="en-GB" sz="1400" b="0" kern="1200">
            <a:solidFill>
              <a:schemeClr val="bg1"/>
            </a:solidFill>
          </a:endParaRPr>
        </a:p>
        <a:p>
          <a:pPr marL="0" marR="0" lvl="1" indent="0" algn="l" defTabSz="914400" rtl="0" eaLnBrk="1" fontAlgn="auto" latinLnBrk="0" hangingPunct="1">
            <a:lnSpc>
              <a:spcPct val="100000"/>
            </a:lnSpc>
            <a:spcBef>
              <a:spcPct val="0"/>
            </a:spcBef>
            <a:spcAft>
              <a:spcPts val="0"/>
            </a:spcAft>
            <a:buClrTx/>
            <a:buSzTx/>
            <a:buFontTx/>
            <a:buNone/>
            <a:tabLst/>
            <a:defRPr/>
          </a:pPr>
          <a:endParaRPr lang="en-GB" sz="1200" b="1" kern="1200"/>
        </a:p>
      </dsp:txBody>
      <dsp:txXfrm>
        <a:off x="1332547" y="1664563"/>
        <a:ext cx="6644129" cy="3457970"/>
      </dsp:txXfrm>
    </dsp:sp>
    <dsp:sp modelId="{7E399E76-5845-4EBB-95A4-D833AC418EB9}">
      <dsp:nvSpPr>
        <dsp:cNvPr id="0" name=""/>
        <dsp:cNvSpPr/>
      </dsp:nvSpPr>
      <dsp:spPr>
        <a:xfrm>
          <a:off x="6668719" y="0"/>
          <a:ext cx="2210288" cy="1142522"/>
        </a:xfrm>
        <a:prstGeom prst="roundRect">
          <a:avLst>
            <a:gd name="adj" fmla="val 10000"/>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21590" rIns="32385" bIns="21590" numCol="1" spcCol="1270" anchor="ctr" anchorCtr="0">
          <a:noAutofit/>
        </a:bodyPr>
        <a:lstStyle/>
        <a:p>
          <a:pPr marL="0" lvl="0" indent="0" algn="ctr" defTabSz="755650" rtl="0">
            <a:lnSpc>
              <a:spcPct val="90000"/>
            </a:lnSpc>
            <a:spcBef>
              <a:spcPct val="0"/>
            </a:spcBef>
            <a:spcAft>
              <a:spcPct val="35000"/>
            </a:spcAft>
            <a:buNone/>
          </a:pPr>
          <a:r>
            <a:rPr lang="en-GB" sz="1700" b="1" kern="1200"/>
            <a:t>HOW </a:t>
          </a:r>
        </a:p>
        <a:p>
          <a:pPr marL="0" lvl="0" indent="0" algn="ctr" defTabSz="755650" rtl="0">
            <a:lnSpc>
              <a:spcPct val="90000"/>
            </a:lnSpc>
            <a:spcBef>
              <a:spcPct val="0"/>
            </a:spcBef>
            <a:spcAft>
              <a:spcPct val="35000"/>
            </a:spcAft>
            <a:buNone/>
          </a:pPr>
          <a:r>
            <a:rPr lang="en-GB" sz="1700" kern="1200"/>
            <a:t>via Portal</a:t>
          </a:r>
        </a:p>
      </dsp:txBody>
      <dsp:txXfrm>
        <a:off x="6702182" y="33463"/>
        <a:ext cx="2143362" cy="107559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903C86-3CEA-4D39-BB23-710CDADAF964}">
      <dsp:nvSpPr>
        <dsp:cNvPr id="0" name=""/>
        <dsp:cNvSpPr/>
      </dsp:nvSpPr>
      <dsp:spPr>
        <a:xfrm rot="10800000">
          <a:off x="2510595" y="59870"/>
          <a:ext cx="7494287" cy="1078389"/>
        </a:xfrm>
        <a:prstGeom prst="homePlate">
          <a:avLst/>
        </a:prstGeom>
        <a:solidFill>
          <a:srgbClr val="00449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6902" tIns="68580" rIns="128016" bIns="68580" numCol="1" spcCol="1270" anchor="ctr" anchorCtr="0">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GB" sz="1800" b="1" kern="1200">
              <a:solidFill>
                <a:srgbClr val="FFC000"/>
              </a:solidFill>
            </a:rPr>
            <a:t>Reviews</a:t>
          </a:r>
          <a:r>
            <a:rPr lang="en-GB" sz="1800" b="0" kern="1200">
              <a:solidFill>
                <a:schemeClr val="bg1"/>
              </a:solidFill>
            </a:rPr>
            <a:t> planned at the </a:t>
          </a:r>
          <a:r>
            <a:rPr lang="en-GB" sz="1800" b="1" kern="1200">
              <a:solidFill>
                <a:schemeClr val="bg1"/>
              </a:solidFill>
            </a:rPr>
            <a:t>end </a:t>
          </a:r>
          <a:r>
            <a:rPr lang="en-GB" sz="1800" b="0" kern="1200">
              <a:solidFill>
                <a:schemeClr val="bg1"/>
              </a:solidFill>
            </a:rPr>
            <a:t>of final reporting</a:t>
          </a:r>
          <a:r>
            <a:rPr lang="en-GB" sz="1800" b="1" kern="1200">
              <a:solidFill>
                <a:schemeClr val="bg1"/>
              </a:solidFill>
            </a:rPr>
            <a:t> </a:t>
          </a:r>
          <a:r>
            <a:rPr lang="en-GB" sz="1800" b="0" kern="1200">
              <a:solidFill>
                <a:schemeClr val="bg1"/>
              </a:solidFill>
            </a:rPr>
            <a:t>period</a:t>
          </a:r>
          <a:r>
            <a:rPr lang="en-GB" sz="1800" b="0" kern="1200">
              <a:solidFill>
                <a:schemeClr val="bg1"/>
              </a:solidFill>
              <a:latin typeface="Arial"/>
            </a:rPr>
            <a:t> </a:t>
          </a:r>
          <a:endParaRPr lang="en-GB" sz="1800" b="0" kern="1200">
            <a:solidFill>
              <a:schemeClr val="bg1"/>
            </a:solidFill>
          </a:endParaRPr>
        </a:p>
        <a:p>
          <a:pPr marL="0" marR="0" lvl="0" indent="0" algn="l" defTabSz="914400" rtl="0" eaLnBrk="1" fontAlgn="auto" latinLnBrk="0" hangingPunct="1">
            <a:lnSpc>
              <a:spcPct val="100000"/>
            </a:lnSpc>
            <a:spcBef>
              <a:spcPct val="0"/>
            </a:spcBef>
            <a:spcAft>
              <a:spcPts val="0"/>
            </a:spcAft>
            <a:buClrTx/>
            <a:buSzTx/>
            <a:buFontTx/>
            <a:buNone/>
            <a:tabLst/>
            <a:defRPr/>
          </a:pPr>
          <a:r>
            <a:rPr lang="en-GB" sz="1800" i="0" kern="1200">
              <a:solidFill>
                <a:schemeClr val="bg1"/>
              </a:solidFill>
            </a:rPr>
            <a:t>(within </a:t>
          </a:r>
          <a:r>
            <a:rPr lang="en-GB" sz="1800" i="0" kern="1200">
              <a:solidFill>
                <a:schemeClr val="bg1"/>
              </a:solidFill>
              <a:latin typeface="Arial"/>
            </a:rPr>
            <a:t>1 months</a:t>
          </a:r>
          <a:r>
            <a:rPr lang="en-GB" sz="1800" i="0" kern="1200">
              <a:solidFill>
                <a:schemeClr val="bg1"/>
              </a:solidFill>
            </a:rPr>
            <a:t> after submission of reports) - GA article 25</a:t>
          </a:r>
          <a:r>
            <a:rPr lang="en-GB" sz="1800" i="0" kern="1200">
              <a:solidFill>
                <a:schemeClr val="bg1"/>
              </a:solidFill>
              <a:latin typeface="Arial"/>
            </a:rPr>
            <a:t>  </a:t>
          </a:r>
          <a:endParaRPr lang="en-GB" sz="1800" i="0" kern="1200">
            <a:solidFill>
              <a:schemeClr val="bg1"/>
            </a:solidFill>
          </a:endParaRPr>
        </a:p>
      </dsp:txBody>
      <dsp:txXfrm rot="10800000">
        <a:off x="2780192" y="59870"/>
        <a:ext cx="7224690" cy="1078389"/>
      </dsp:txXfrm>
    </dsp:sp>
    <dsp:sp modelId="{9BDCA267-4C85-4729-92BA-5B1C6572EE36}">
      <dsp:nvSpPr>
        <dsp:cNvPr id="0" name=""/>
        <dsp:cNvSpPr/>
      </dsp:nvSpPr>
      <dsp:spPr>
        <a:xfrm>
          <a:off x="624285" y="50257"/>
          <a:ext cx="1217542" cy="1217542"/>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8000" r="-8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4719D2D-D2F8-4DB2-9461-CD66764D3704}">
      <dsp:nvSpPr>
        <dsp:cNvPr id="0" name=""/>
        <dsp:cNvSpPr/>
      </dsp:nvSpPr>
      <dsp:spPr>
        <a:xfrm rot="10800000">
          <a:off x="2549248" y="1600216"/>
          <a:ext cx="7522203" cy="1011387"/>
        </a:xfrm>
        <a:prstGeom prst="homePlate">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6902" tIns="68580" rIns="128016" bIns="68580" numCol="1" spcCol="1270" anchor="ctr" anchorCtr="0">
          <a:noAutofit/>
        </a:bodyPr>
        <a:lstStyle/>
        <a:p>
          <a:pPr marL="0" lvl="0" indent="0" algn="l" defTabSz="800100" rtl="0">
            <a:lnSpc>
              <a:spcPct val="90000"/>
            </a:lnSpc>
            <a:spcBef>
              <a:spcPct val="0"/>
            </a:spcBef>
            <a:spcAft>
              <a:spcPct val="35000"/>
            </a:spcAft>
            <a:buNone/>
          </a:pPr>
          <a:r>
            <a:rPr lang="en-GB" sz="1800" b="0" kern="1200">
              <a:solidFill>
                <a:schemeClr val="bg1"/>
              </a:solidFill>
            </a:rPr>
            <a:t>Present the work carried out, main achievements and use of resources</a:t>
          </a:r>
        </a:p>
        <a:p>
          <a:pPr marL="0" lvl="0" indent="0" algn="l" defTabSz="800100" rtl="0">
            <a:lnSpc>
              <a:spcPct val="90000"/>
            </a:lnSpc>
            <a:spcBef>
              <a:spcPct val="0"/>
            </a:spcBef>
            <a:spcAft>
              <a:spcPct val="35000"/>
            </a:spcAft>
            <a:buNone/>
          </a:pPr>
          <a:r>
            <a:rPr lang="en-GB" sz="1800" b="0" i="0" kern="1200">
              <a:solidFill>
                <a:schemeClr val="bg1"/>
              </a:solidFill>
            </a:rPr>
            <a:t>Participation of Coordinator &amp; WP leaders (minimum)</a:t>
          </a:r>
          <a:endParaRPr lang="en-GB" sz="1800" b="0" i="0" u="none" kern="1200">
            <a:solidFill>
              <a:schemeClr val="bg1"/>
            </a:solidFill>
          </a:endParaRPr>
        </a:p>
      </dsp:txBody>
      <dsp:txXfrm rot="10800000">
        <a:off x="2802095" y="1600216"/>
        <a:ext cx="7269356" cy="1011387"/>
      </dsp:txXfrm>
    </dsp:sp>
    <dsp:sp modelId="{93550E0F-232B-488E-90F5-56F180C3931F}">
      <dsp:nvSpPr>
        <dsp:cNvPr id="0" name=""/>
        <dsp:cNvSpPr/>
      </dsp:nvSpPr>
      <dsp:spPr>
        <a:xfrm>
          <a:off x="587476" y="1626344"/>
          <a:ext cx="1217542" cy="1217542"/>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172EC6F-13A4-4DED-9513-A1277947F00E}">
      <dsp:nvSpPr>
        <dsp:cNvPr id="0" name=""/>
        <dsp:cNvSpPr/>
      </dsp:nvSpPr>
      <dsp:spPr>
        <a:xfrm rot="10800000">
          <a:off x="2514039" y="2993142"/>
          <a:ext cx="7561684" cy="1079509"/>
        </a:xfrm>
        <a:prstGeom prst="homePlate">
          <a:avLst/>
        </a:prstGeom>
        <a:solidFill>
          <a:srgbClr val="00449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6902" tIns="68580" rIns="128016" bIns="68580" numCol="1" spcCol="1270" anchor="ctr" anchorCtr="0">
          <a:noAutofit/>
        </a:bodyPr>
        <a:lstStyle/>
        <a:p>
          <a:pPr marL="0" lvl="0" indent="0" algn="l" defTabSz="800100" rtl="0">
            <a:lnSpc>
              <a:spcPct val="90000"/>
            </a:lnSpc>
            <a:spcBef>
              <a:spcPct val="0"/>
            </a:spcBef>
            <a:spcAft>
              <a:spcPct val="35000"/>
            </a:spcAft>
            <a:buNone/>
          </a:pPr>
          <a:r>
            <a:rPr lang="en-GB" sz="1800" b="0" kern="1200">
              <a:solidFill>
                <a:schemeClr val="bg1"/>
              </a:solidFill>
            </a:rPr>
            <a:t>REA</a:t>
          </a:r>
          <a:r>
            <a:rPr lang="en-GB" sz="1800" b="0" kern="1200">
              <a:solidFill>
                <a:schemeClr val="bg1"/>
              </a:solidFill>
              <a:latin typeface="Arial"/>
            </a:rPr>
            <a:t> </a:t>
          </a:r>
          <a:r>
            <a:rPr lang="en-GB" sz="1800" b="0" kern="1200">
              <a:solidFill>
                <a:schemeClr val="bg1"/>
              </a:solidFill>
            </a:rPr>
            <a:t> Project Officer assisted by external expert(s)</a:t>
          </a:r>
        </a:p>
      </dsp:txBody>
      <dsp:txXfrm rot="10800000">
        <a:off x="2783916" y="2993142"/>
        <a:ext cx="7291807" cy="1079509"/>
      </dsp:txXfrm>
    </dsp:sp>
    <dsp:sp modelId="{9C30CF05-9080-4786-8C38-A175B766939C}">
      <dsp:nvSpPr>
        <dsp:cNvPr id="0" name=""/>
        <dsp:cNvSpPr/>
      </dsp:nvSpPr>
      <dsp:spPr>
        <a:xfrm>
          <a:off x="647176" y="3132849"/>
          <a:ext cx="1217542" cy="1217542"/>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11000" r="-1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6ADC0F-8409-4957-9930-C283B1092D06}">
      <dsp:nvSpPr>
        <dsp:cNvPr id="0" name=""/>
        <dsp:cNvSpPr/>
      </dsp:nvSpPr>
      <dsp:spPr>
        <a:xfrm>
          <a:off x="0" y="22719"/>
          <a:ext cx="9078542" cy="95472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Font typeface="Wingdings" panose="05000000000000000000" pitchFamily="2" charset="2"/>
            <a:buNone/>
          </a:pPr>
          <a:r>
            <a:rPr lang="en-GB" altLang="en-US" sz="1800" b="1" kern="1200">
              <a:latin typeface="Arial" panose="020B0604020202020204" pitchFamily="34" charset="0"/>
              <a:cs typeface="Arial" panose="020B0604020202020204" pitchFamily="34" charset="0"/>
            </a:rPr>
            <a:t>Technical report </a:t>
          </a:r>
          <a:r>
            <a:rPr lang="en-GB" altLang="en-US" sz="1800" kern="1200">
              <a:latin typeface="Arial" panose="020B0604020202020204" pitchFamily="34" charset="0"/>
              <a:cs typeface="Arial" panose="020B0604020202020204" pitchFamily="34" charset="0"/>
            </a:rPr>
            <a:t>and all </a:t>
          </a:r>
          <a:r>
            <a:rPr lang="en-GB" altLang="en-US" sz="1800" b="1" kern="1200">
              <a:latin typeface="Arial" panose="020B0604020202020204" pitchFamily="34" charset="0"/>
              <a:cs typeface="Arial" panose="020B0604020202020204" pitchFamily="34" charset="0"/>
            </a:rPr>
            <a:t>Financial Statements </a:t>
          </a:r>
          <a:r>
            <a:rPr lang="en-GB" altLang="en-US" sz="1800" kern="1200">
              <a:latin typeface="Arial" panose="020B0604020202020204" pitchFamily="34" charset="0"/>
              <a:cs typeface="Arial" panose="020B0604020202020204" pitchFamily="34" charset="0"/>
            </a:rPr>
            <a:t>to be submitted by the Coordinator as a "</a:t>
          </a:r>
          <a:r>
            <a:rPr lang="en-GB" altLang="en-US" sz="1800" b="1" kern="1200">
              <a:latin typeface="Arial" panose="020B0604020202020204" pitchFamily="34" charset="0"/>
              <a:cs typeface="Arial" panose="020B0604020202020204" pitchFamily="34" charset="0"/>
            </a:rPr>
            <a:t>single package</a:t>
          </a:r>
          <a:r>
            <a:rPr lang="en-GB" altLang="en-US" sz="1800" kern="1200">
              <a:latin typeface="Arial" panose="020B0604020202020204" pitchFamily="34" charset="0"/>
              <a:cs typeface="Arial" panose="020B0604020202020204" pitchFamily="34" charset="0"/>
            </a:rPr>
            <a:t>"</a:t>
          </a:r>
          <a:endParaRPr lang="en-IE" sz="1800" kern="1200"/>
        </a:p>
      </dsp:txBody>
      <dsp:txXfrm>
        <a:off x="46606" y="69325"/>
        <a:ext cx="8985330" cy="861508"/>
      </dsp:txXfrm>
    </dsp:sp>
    <dsp:sp modelId="{06261575-8D63-4BCA-A05E-EAA01B73531D}">
      <dsp:nvSpPr>
        <dsp:cNvPr id="0" name=""/>
        <dsp:cNvSpPr/>
      </dsp:nvSpPr>
      <dsp:spPr>
        <a:xfrm>
          <a:off x="0" y="977440"/>
          <a:ext cx="9078542" cy="844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8244" tIns="20320" rIns="113792" bIns="20320" numCol="1" spcCol="1270" anchor="t" anchorCtr="0">
          <a:noAutofit/>
        </a:bodyPr>
        <a:lstStyle/>
        <a:p>
          <a:pPr marL="171450" lvl="1" indent="-171450" algn="l" defTabSz="711200">
            <a:lnSpc>
              <a:spcPct val="90000"/>
            </a:lnSpc>
            <a:spcBef>
              <a:spcPct val="0"/>
            </a:spcBef>
            <a:spcAft>
              <a:spcPct val="20000"/>
            </a:spcAft>
            <a:buFont typeface="Wingdings" panose="05000000000000000000" pitchFamily="2" charset="2"/>
            <a:buChar char="Ø"/>
          </a:pPr>
          <a:r>
            <a:rPr lang="en-GB" altLang="en-US" sz="1600" i="1" kern="1200">
              <a:solidFill>
                <a:srgbClr val="004494"/>
              </a:solidFill>
              <a:latin typeface="Arial" panose="020B0604020202020204" pitchFamily="34" charset="0"/>
              <a:cs typeface="Arial" panose="020B0604020202020204" pitchFamily="34" charset="0"/>
            </a:rPr>
            <a:t>If a beneficiary does not include its related financial statement in a periodic report, the </a:t>
          </a:r>
          <a:r>
            <a:rPr lang="en-GB" altLang="en-US" sz="1600" b="1" i="1" kern="1200">
              <a:solidFill>
                <a:srgbClr val="004494"/>
              </a:solidFill>
              <a:latin typeface="Arial" panose="020B0604020202020204" pitchFamily="34" charset="0"/>
              <a:cs typeface="Arial" panose="020B0604020202020204" pitchFamily="34" charset="0"/>
            </a:rPr>
            <a:t>costs will be considered 'zero'</a:t>
          </a:r>
          <a:r>
            <a:rPr lang="en-GB" altLang="en-US" sz="1600" i="1" kern="1200">
              <a:solidFill>
                <a:srgbClr val="004494"/>
              </a:solidFill>
              <a:latin typeface="Arial" panose="020B0604020202020204" pitchFamily="34" charset="0"/>
              <a:cs typeface="Arial" panose="020B0604020202020204" pitchFamily="34" charset="0"/>
            </a:rPr>
            <a:t> for this reporting period but the beneficiary can declare its costs with the next financial report (for the next reporting period)</a:t>
          </a:r>
          <a:endParaRPr lang="en-IE" sz="1600" kern="1200">
            <a:solidFill>
              <a:srgbClr val="004494"/>
            </a:solidFill>
          </a:endParaRPr>
        </a:p>
      </dsp:txBody>
      <dsp:txXfrm>
        <a:off x="0" y="977440"/>
        <a:ext cx="9078542" cy="844560"/>
      </dsp:txXfrm>
    </dsp:sp>
    <dsp:sp modelId="{21C1E2BA-9125-446C-86F1-E76E98CB0436}">
      <dsp:nvSpPr>
        <dsp:cNvPr id="0" name=""/>
        <dsp:cNvSpPr/>
      </dsp:nvSpPr>
      <dsp:spPr>
        <a:xfrm>
          <a:off x="0" y="1822000"/>
          <a:ext cx="9078542" cy="954720"/>
        </a:xfrm>
        <a:prstGeom prst="roundRect">
          <a:avLst/>
        </a:prstGeom>
        <a:solidFill>
          <a:schemeClr val="accent4">
            <a:hueOff val="464778"/>
            <a:satOff val="7965"/>
            <a:lumOff val="-2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Font typeface="Wingdings" panose="05000000000000000000" pitchFamily="2" charset="2"/>
            <a:buNone/>
          </a:pPr>
          <a:r>
            <a:rPr lang="en-GB" altLang="en-US" sz="1800" b="1" kern="1200">
              <a:latin typeface="Arial" panose="020B0604020202020204" pitchFamily="34" charset="0"/>
              <a:cs typeface="Arial" panose="020B0604020202020204" pitchFamily="34" charset="0"/>
            </a:rPr>
            <a:t>Full package rejected, </a:t>
          </a:r>
          <a:r>
            <a:rPr lang="en-GB" altLang="en-US" sz="1800" kern="1200">
              <a:latin typeface="Arial" panose="020B0604020202020204" pitchFamily="34" charset="0"/>
              <a:cs typeface="Arial" panose="020B0604020202020204" pitchFamily="34" charset="0"/>
            </a:rPr>
            <a:t>if one document requires changes or corrections</a:t>
          </a:r>
          <a:endParaRPr lang="en-IE" sz="1800" kern="1200"/>
        </a:p>
      </dsp:txBody>
      <dsp:txXfrm>
        <a:off x="46606" y="1868606"/>
        <a:ext cx="8985330" cy="861508"/>
      </dsp:txXfrm>
    </dsp:sp>
    <dsp:sp modelId="{3E52CBC5-C153-48E7-AA0C-18D7C0AD3056}">
      <dsp:nvSpPr>
        <dsp:cNvPr id="0" name=""/>
        <dsp:cNvSpPr/>
      </dsp:nvSpPr>
      <dsp:spPr>
        <a:xfrm>
          <a:off x="0" y="2923600"/>
          <a:ext cx="9078542" cy="954720"/>
        </a:xfrm>
        <a:prstGeom prst="roundRect">
          <a:avLst/>
        </a:prstGeom>
        <a:solidFill>
          <a:schemeClr val="accent4">
            <a:hueOff val="929556"/>
            <a:satOff val="15930"/>
            <a:lumOff val="-568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altLang="en-US" sz="1800" b="1" kern="1200">
              <a:latin typeface="Arial" panose="020B0604020202020204" pitchFamily="34" charset="0"/>
              <a:cs typeface="Arial" panose="020B0604020202020204" pitchFamily="34" charset="0"/>
            </a:rPr>
            <a:t>“One iteration only” </a:t>
          </a:r>
          <a:r>
            <a:rPr lang="en-GB" altLang="en-US" sz="1800" kern="1200">
              <a:latin typeface="Arial" panose="020B0604020202020204" pitchFamily="34" charset="0"/>
              <a:cs typeface="Arial" panose="020B0604020202020204" pitchFamily="34" charset="0"/>
            </a:rPr>
            <a:t>principle, if correction of the submitted package is required</a:t>
          </a:r>
          <a:endParaRPr lang="en-IE" sz="1800" kern="1200"/>
        </a:p>
      </dsp:txBody>
      <dsp:txXfrm>
        <a:off x="46606" y="2970206"/>
        <a:ext cx="8985330" cy="861508"/>
      </dsp:txXfrm>
    </dsp:sp>
    <dsp:sp modelId="{B2083124-54E8-4BF8-929F-979C7034B3CE}">
      <dsp:nvSpPr>
        <dsp:cNvPr id="0" name=""/>
        <dsp:cNvSpPr/>
      </dsp:nvSpPr>
      <dsp:spPr>
        <a:xfrm>
          <a:off x="0" y="3878320"/>
          <a:ext cx="9078542" cy="844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8244" tIns="20320" rIns="113792" bIns="20320" numCol="1" spcCol="1270" anchor="t" anchorCtr="0">
          <a:noAutofit/>
        </a:bodyPr>
        <a:lstStyle/>
        <a:p>
          <a:pPr marL="171450" lvl="1" indent="-171450" algn="l" defTabSz="711200">
            <a:lnSpc>
              <a:spcPct val="90000"/>
            </a:lnSpc>
            <a:spcBef>
              <a:spcPct val="0"/>
            </a:spcBef>
            <a:spcAft>
              <a:spcPct val="20000"/>
            </a:spcAft>
            <a:buFont typeface="Wingdings" panose="05000000000000000000" pitchFamily="2" charset="2"/>
            <a:buChar char="Ø"/>
          </a:pPr>
          <a:r>
            <a:rPr lang="en-GB" altLang="en-US" sz="1600" kern="1200">
              <a:solidFill>
                <a:srgbClr val="004494"/>
              </a:solidFill>
              <a:latin typeface="Arial" panose="020B0604020202020204" pitchFamily="34" charset="0"/>
              <a:cs typeface="Arial" panose="020B0604020202020204" pitchFamily="34" charset="0"/>
            </a:rPr>
            <a:t>Payment will be processed on the basis of the information available </a:t>
          </a:r>
          <a:r>
            <a:rPr lang="en-GB" altLang="en-US" sz="1600" i="1" kern="1200">
              <a:solidFill>
                <a:srgbClr val="004494"/>
              </a:solidFill>
              <a:latin typeface="Arial" panose="020B0604020202020204" pitchFamily="34" charset="0"/>
              <a:cs typeface="Arial" panose="020B0604020202020204" pitchFamily="34" charset="0"/>
            </a:rPr>
            <a:t>after the first resubmission;</a:t>
          </a:r>
          <a:r>
            <a:rPr lang="en-GB" altLang="en-US" sz="1600" kern="1200">
              <a:solidFill>
                <a:srgbClr val="004494"/>
              </a:solidFill>
              <a:latin typeface="Arial" panose="020B0604020202020204" pitchFamily="34" charset="0"/>
              <a:cs typeface="Arial" panose="020B0604020202020204" pitchFamily="34" charset="0"/>
            </a:rPr>
            <a:t> no further opportunities to correct mistakes or provide additional information (i.e. corresponding costs will be rejected); except for final payment</a:t>
          </a:r>
          <a:endParaRPr lang="en-IE" sz="1600" kern="1200">
            <a:solidFill>
              <a:srgbClr val="004494"/>
            </a:solidFill>
          </a:endParaRPr>
        </a:p>
      </dsp:txBody>
      <dsp:txXfrm>
        <a:off x="0" y="3878320"/>
        <a:ext cx="9078542" cy="84456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D5C024-48D4-4431-81F3-CB509BF738AD}">
      <dsp:nvSpPr>
        <dsp:cNvPr id="0" name=""/>
        <dsp:cNvSpPr/>
      </dsp:nvSpPr>
      <dsp:spPr>
        <a:xfrm>
          <a:off x="0" y="0"/>
          <a:ext cx="4028435" cy="3495696"/>
        </a:xfrm>
        <a:prstGeom prst="roundRect">
          <a:avLst>
            <a:gd name="adj" fmla="val 10000"/>
          </a:avLst>
        </a:prstGeom>
        <a:solidFill>
          <a:srgbClr val="FFC000"/>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IE" sz="2400" kern="1200">
              <a:solidFill>
                <a:srgbClr val="004494"/>
              </a:solidFill>
            </a:rPr>
            <a:t>HE A. Personnel costs</a:t>
          </a:r>
          <a:endParaRPr lang="en-US" sz="2400" kern="1200">
            <a:solidFill>
              <a:srgbClr val="004494"/>
            </a:solidFill>
          </a:endParaRPr>
        </a:p>
      </dsp:txBody>
      <dsp:txXfrm>
        <a:off x="0" y="0"/>
        <a:ext cx="4028435" cy="1048708"/>
      </dsp:txXfrm>
    </dsp:sp>
    <dsp:sp modelId="{A6F22880-3CA5-42B6-8F32-F1EE9212347E}">
      <dsp:nvSpPr>
        <dsp:cNvPr id="0" name=""/>
        <dsp:cNvSpPr/>
      </dsp:nvSpPr>
      <dsp:spPr>
        <a:xfrm>
          <a:off x="504537" y="836917"/>
          <a:ext cx="3001248" cy="272332"/>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24765" rIns="33020" bIns="24765" numCol="1" spcCol="1270" anchor="ctr" anchorCtr="0">
          <a:noAutofit/>
        </a:bodyPr>
        <a:lstStyle/>
        <a:p>
          <a:pPr marL="0" lvl="0" indent="0" algn="ctr" defTabSz="577850">
            <a:lnSpc>
              <a:spcPct val="90000"/>
            </a:lnSpc>
            <a:spcBef>
              <a:spcPct val="0"/>
            </a:spcBef>
            <a:spcAft>
              <a:spcPct val="35000"/>
            </a:spcAft>
            <a:buNone/>
          </a:pPr>
          <a:r>
            <a:rPr lang="en-IE" sz="1300" kern="1200"/>
            <a:t>A.1 Employees (or equivalent)</a:t>
          </a:r>
          <a:endParaRPr lang="en-US" sz="1300" kern="1200"/>
        </a:p>
      </dsp:txBody>
      <dsp:txXfrm>
        <a:off x="512513" y="844893"/>
        <a:ext cx="2985296" cy="256380"/>
      </dsp:txXfrm>
    </dsp:sp>
    <dsp:sp modelId="{C359A590-AB82-4D1E-98F6-7D64EDD9CCE9}">
      <dsp:nvSpPr>
        <dsp:cNvPr id="0" name=""/>
        <dsp:cNvSpPr/>
      </dsp:nvSpPr>
      <dsp:spPr>
        <a:xfrm>
          <a:off x="486409" y="1255520"/>
          <a:ext cx="3037439" cy="35988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24765" rIns="33020" bIns="24765" numCol="1" spcCol="1270" anchor="ctr" anchorCtr="0">
          <a:noAutofit/>
        </a:bodyPr>
        <a:lstStyle/>
        <a:p>
          <a:pPr marL="0" lvl="0" indent="0" algn="ctr" defTabSz="577850">
            <a:lnSpc>
              <a:spcPct val="90000"/>
            </a:lnSpc>
            <a:spcBef>
              <a:spcPct val="0"/>
            </a:spcBef>
            <a:spcAft>
              <a:spcPct val="35000"/>
            </a:spcAft>
            <a:buNone/>
          </a:pPr>
          <a:r>
            <a:rPr lang="en-IE" sz="1300" kern="1200"/>
            <a:t>A. 2 Natural persons with direct contract</a:t>
          </a:r>
          <a:endParaRPr lang="en-US" sz="1300" kern="1200"/>
        </a:p>
      </dsp:txBody>
      <dsp:txXfrm>
        <a:off x="496950" y="1266061"/>
        <a:ext cx="3016357" cy="338805"/>
      </dsp:txXfrm>
    </dsp:sp>
    <dsp:sp modelId="{446A745E-13A1-4984-A4AD-9097742EAE4F}">
      <dsp:nvSpPr>
        <dsp:cNvPr id="0" name=""/>
        <dsp:cNvSpPr/>
      </dsp:nvSpPr>
      <dsp:spPr>
        <a:xfrm>
          <a:off x="504553" y="1750515"/>
          <a:ext cx="3073663" cy="34455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24765" rIns="33020" bIns="24765" numCol="1" spcCol="1270" anchor="ctr" anchorCtr="0">
          <a:noAutofit/>
        </a:bodyPr>
        <a:lstStyle/>
        <a:p>
          <a:pPr marL="0" lvl="0" indent="0" algn="ctr" defTabSz="577850">
            <a:lnSpc>
              <a:spcPct val="90000"/>
            </a:lnSpc>
            <a:spcBef>
              <a:spcPct val="0"/>
            </a:spcBef>
            <a:spcAft>
              <a:spcPct val="35000"/>
            </a:spcAft>
            <a:buNone/>
          </a:pPr>
          <a:r>
            <a:rPr lang="en-IE" sz="1300" kern="1200"/>
            <a:t>A.3 Seconded persons</a:t>
          </a:r>
          <a:endParaRPr lang="en-US" sz="1300" kern="1200"/>
        </a:p>
      </dsp:txBody>
      <dsp:txXfrm>
        <a:off x="514645" y="1760607"/>
        <a:ext cx="3053479" cy="324366"/>
      </dsp:txXfrm>
    </dsp:sp>
    <dsp:sp modelId="{47566AC1-9540-4236-80B2-47833B4CC3A4}">
      <dsp:nvSpPr>
        <dsp:cNvPr id="0" name=""/>
        <dsp:cNvSpPr/>
      </dsp:nvSpPr>
      <dsp:spPr>
        <a:xfrm>
          <a:off x="495481" y="2166375"/>
          <a:ext cx="3109919" cy="877211"/>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24765" rIns="33020" bIns="24765" numCol="1" spcCol="1270" anchor="ctr" anchorCtr="0">
          <a:noAutofit/>
        </a:bodyPr>
        <a:lstStyle/>
        <a:p>
          <a:pPr marL="0" lvl="0" indent="0" algn="ctr" defTabSz="577850">
            <a:lnSpc>
              <a:spcPct val="90000"/>
            </a:lnSpc>
            <a:spcBef>
              <a:spcPct val="0"/>
            </a:spcBef>
            <a:spcAft>
              <a:spcPct val="35000"/>
            </a:spcAft>
            <a:buNone/>
          </a:pPr>
          <a:r>
            <a:rPr lang="en-IE" sz="1300" kern="1200"/>
            <a:t>A.4 SME owners and natural person beneficiaries</a:t>
          </a:r>
          <a:endParaRPr lang="en-US" sz="1300" kern="1200"/>
        </a:p>
      </dsp:txBody>
      <dsp:txXfrm>
        <a:off x="521174" y="2192068"/>
        <a:ext cx="3058533" cy="82582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D5C024-48D4-4431-81F3-CB509BF738AD}">
      <dsp:nvSpPr>
        <dsp:cNvPr id="0" name=""/>
        <dsp:cNvSpPr/>
      </dsp:nvSpPr>
      <dsp:spPr>
        <a:xfrm>
          <a:off x="0" y="647864"/>
          <a:ext cx="3944968" cy="3501171"/>
        </a:xfrm>
        <a:prstGeom prst="roundRect">
          <a:avLst>
            <a:gd name="adj" fmla="val 10000"/>
          </a:avLst>
        </a:prstGeom>
        <a:solidFill>
          <a:srgbClr val="FFC000"/>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E" sz="2000" kern="1200">
              <a:solidFill>
                <a:srgbClr val="004494"/>
              </a:solidFill>
            </a:rPr>
            <a:t>HE C. Purchase costs</a:t>
          </a:r>
          <a:endParaRPr lang="en-US" sz="2000" kern="1200">
            <a:solidFill>
              <a:srgbClr val="004494"/>
            </a:solidFill>
          </a:endParaRPr>
        </a:p>
      </dsp:txBody>
      <dsp:txXfrm>
        <a:off x="0" y="647864"/>
        <a:ext cx="3944968" cy="1050351"/>
      </dsp:txXfrm>
    </dsp:sp>
    <dsp:sp modelId="{A6F22880-3CA5-42B6-8F32-F1EE9212347E}">
      <dsp:nvSpPr>
        <dsp:cNvPr id="0" name=""/>
        <dsp:cNvSpPr/>
      </dsp:nvSpPr>
      <dsp:spPr>
        <a:xfrm>
          <a:off x="253866" y="1437089"/>
          <a:ext cx="3155974" cy="65396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rtl="0">
            <a:lnSpc>
              <a:spcPct val="90000"/>
            </a:lnSpc>
            <a:spcBef>
              <a:spcPct val="0"/>
            </a:spcBef>
            <a:spcAft>
              <a:spcPct val="35000"/>
            </a:spcAft>
            <a:buNone/>
          </a:pPr>
          <a:r>
            <a:rPr lang="en-IE" sz="1900" kern="1200"/>
            <a:t>C.1 Travel and subsistence</a:t>
          </a:r>
          <a:r>
            <a:rPr lang="en-IE" sz="1900" kern="1200">
              <a:latin typeface="Arial"/>
            </a:rPr>
            <a:t> </a:t>
          </a:r>
          <a:r>
            <a:rPr lang="en-IE" sz="1900" kern="1200"/>
            <a:t> (column C1)</a:t>
          </a:r>
          <a:r>
            <a:rPr lang="en-IE" sz="1900" kern="1200">
              <a:latin typeface="Arial"/>
            </a:rPr>
            <a:t> </a:t>
          </a:r>
          <a:endParaRPr lang="en-US" sz="1900" kern="1200"/>
        </a:p>
      </dsp:txBody>
      <dsp:txXfrm>
        <a:off x="273020" y="1456243"/>
        <a:ext cx="3117666" cy="615652"/>
      </dsp:txXfrm>
    </dsp:sp>
    <dsp:sp modelId="{C359A590-AB82-4D1E-98F6-7D64EDD9CCE9}">
      <dsp:nvSpPr>
        <dsp:cNvPr id="0" name=""/>
        <dsp:cNvSpPr/>
      </dsp:nvSpPr>
      <dsp:spPr>
        <a:xfrm>
          <a:off x="253866" y="2104006"/>
          <a:ext cx="3155974" cy="61025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rtl="0">
            <a:lnSpc>
              <a:spcPct val="90000"/>
            </a:lnSpc>
            <a:spcBef>
              <a:spcPct val="0"/>
            </a:spcBef>
            <a:spcAft>
              <a:spcPct val="35000"/>
            </a:spcAft>
            <a:buNone/>
          </a:pPr>
          <a:r>
            <a:rPr lang="en-IE" sz="1900" kern="1200"/>
            <a:t>C.2 Equipment (column C2)</a:t>
          </a:r>
          <a:r>
            <a:rPr lang="en-IE" sz="1900" kern="1200">
              <a:latin typeface="Arial"/>
            </a:rPr>
            <a:t>  </a:t>
          </a:r>
          <a:endParaRPr lang="en-US" sz="1900" kern="1200"/>
        </a:p>
      </dsp:txBody>
      <dsp:txXfrm>
        <a:off x="271740" y="2121880"/>
        <a:ext cx="3120226" cy="574511"/>
      </dsp:txXfrm>
    </dsp:sp>
    <dsp:sp modelId="{446A745E-13A1-4984-A4AD-9097742EAE4F}">
      <dsp:nvSpPr>
        <dsp:cNvPr id="0" name=""/>
        <dsp:cNvSpPr/>
      </dsp:nvSpPr>
      <dsp:spPr>
        <a:xfrm>
          <a:off x="253866" y="2743077"/>
          <a:ext cx="3155974" cy="726021"/>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rtl="0">
            <a:lnSpc>
              <a:spcPct val="90000"/>
            </a:lnSpc>
            <a:spcBef>
              <a:spcPct val="0"/>
            </a:spcBef>
            <a:spcAft>
              <a:spcPct val="35000"/>
            </a:spcAft>
            <a:buNone/>
          </a:pPr>
          <a:r>
            <a:rPr lang="en-IE" sz="1900" kern="1200"/>
            <a:t>C.3 Other goods, works and services (column C3)</a:t>
          </a:r>
          <a:r>
            <a:rPr lang="en-IE" sz="1900" kern="1200">
              <a:latin typeface="Arial"/>
            </a:rPr>
            <a:t> </a:t>
          </a:r>
          <a:endParaRPr lang="en-US" sz="1900" kern="1200"/>
        </a:p>
      </dsp:txBody>
      <dsp:txXfrm>
        <a:off x="275130" y="2764341"/>
        <a:ext cx="3113446" cy="68349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D5C024-48D4-4431-81F3-CB509BF738AD}">
      <dsp:nvSpPr>
        <dsp:cNvPr id="0" name=""/>
        <dsp:cNvSpPr/>
      </dsp:nvSpPr>
      <dsp:spPr>
        <a:xfrm>
          <a:off x="0" y="0"/>
          <a:ext cx="4561219" cy="4229957"/>
        </a:xfrm>
        <a:prstGeom prst="roundRect">
          <a:avLst>
            <a:gd name="adj" fmla="val 10000"/>
          </a:avLst>
        </a:prstGeom>
        <a:solidFill>
          <a:srgbClr val="FFC000"/>
        </a:solidFill>
        <a:ln>
          <a:noFill/>
        </a:ln>
        <a:effectLst/>
      </dsp:spPr>
      <dsp:style>
        <a:lnRef idx="0">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endParaRPr lang="en-IE" sz="2800" kern="1200">
            <a:solidFill>
              <a:srgbClr val="004494"/>
            </a:solidFill>
          </a:endParaRPr>
        </a:p>
      </dsp:txBody>
      <dsp:txXfrm>
        <a:off x="0" y="0"/>
        <a:ext cx="4561219" cy="1268987"/>
      </dsp:txXfrm>
    </dsp:sp>
    <dsp:sp modelId="{A6F22880-3CA5-42B6-8F32-F1EE9212347E}">
      <dsp:nvSpPr>
        <dsp:cNvPr id="0" name=""/>
        <dsp:cNvSpPr/>
      </dsp:nvSpPr>
      <dsp:spPr>
        <a:xfrm>
          <a:off x="423573" y="978579"/>
          <a:ext cx="3816609" cy="55054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ctr" defTabSz="666750">
            <a:lnSpc>
              <a:spcPct val="90000"/>
            </a:lnSpc>
            <a:spcBef>
              <a:spcPct val="0"/>
            </a:spcBef>
            <a:spcAft>
              <a:spcPct val="35000"/>
            </a:spcAft>
            <a:buNone/>
          </a:pPr>
          <a:r>
            <a:rPr lang="en-IE" sz="1500" kern="1200"/>
            <a:t>D.1 Financial support to third parties</a:t>
          </a:r>
          <a:endParaRPr lang="en-US" sz="1500" kern="1200"/>
        </a:p>
      </dsp:txBody>
      <dsp:txXfrm>
        <a:off x="439698" y="994704"/>
        <a:ext cx="3784359" cy="518297"/>
      </dsp:txXfrm>
    </dsp:sp>
    <dsp:sp modelId="{47566AC1-9540-4236-80B2-47833B4CC3A4}">
      <dsp:nvSpPr>
        <dsp:cNvPr id="0" name=""/>
        <dsp:cNvSpPr/>
      </dsp:nvSpPr>
      <dsp:spPr>
        <a:xfrm>
          <a:off x="324667" y="2009475"/>
          <a:ext cx="3925749" cy="187913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ctr" defTabSz="666750">
            <a:lnSpc>
              <a:spcPct val="90000"/>
            </a:lnSpc>
            <a:spcBef>
              <a:spcPct val="0"/>
            </a:spcBef>
            <a:spcAft>
              <a:spcPct val="35000"/>
            </a:spcAft>
            <a:buNone/>
          </a:pPr>
          <a:r>
            <a:rPr lang="en-IE" sz="1500" kern="1200"/>
            <a:t>D.5-D.8 Specific cost categories:</a:t>
          </a:r>
        </a:p>
        <a:p>
          <a:pPr marL="0" lvl="0" indent="0" algn="ctr" defTabSz="666750">
            <a:lnSpc>
              <a:spcPct val="90000"/>
            </a:lnSpc>
            <a:spcBef>
              <a:spcPct val="0"/>
            </a:spcBef>
            <a:spcAft>
              <a:spcPct val="35000"/>
            </a:spcAft>
            <a:buNone/>
          </a:pPr>
          <a:r>
            <a:rPr lang="en-IE" sz="1500" kern="1200"/>
            <a:t>D.5 </a:t>
          </a:r>
          <a:r>
            <a:rPr lang="en-US" sz="1500" kern="1200"/>
            <a:t>PCP/PPI procurement costs/D.6 Euratom </a:t>
          </a:r>
          <a:r>
            <a:rPr lang="en-US" sz="1500" kern="1200" err="1"/>
            <a:t>Cofund</a:t>
          </a:r>
          <a:r>
            <a:rPr lang="en-US" sz="1500" kern="1200"/>
            <a:t> staff mobility costs/ D.7 ERC additional funding/ D.8 ERC additional funding (subcontracting, FSTP and internally invoiced goods and services)</a:t>
          </a:r>
        </a:p>
        <a:p>
          <a:pPr marL="0" lvl="0" indent="0" algn="ctr" defTabSz="666750">
            <a:lnSpc>
              <a:spcPct val="90000"/>
            </a:lnSpc>
            <a:spcBef>
              <a:spcPct val="0"/>
            </a:spcBef>
            <a:spcAft>
              <a:spcPct val="35000"/>
            </a:spcAft>
            <a:buNone/>
          </a:pPr>
          <a:endParaRPr lang="en-US" sz="1500" kern="1200"/>
        </a:p>
      </dsp:txBody>
      <dsp:txXfrm>
        <a:off x="379705" y="2064513"/>
        <a:ext cx="3815673" cy="176906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D8ABB3-35B9-4D7D-9C52-C84DA1265B55}">
      <dsp:nvSpPr>
        <dsp:cNvPr id="0" name=""/>
        <dsp:cNvSpPr/>
      </dsp:nvSpPr>
      <dsp:spPr>
        <a:xfrm rot="16200000">
          <a:off x="-647481" y="647481"/>
          <a:ext cx="5463250" cy="4168287"/>
        </a:xfrm>
        <a:prstGeom prst="flowChartManualOperation">
          <a:avLst/>
        </a:prstGeom>
        <a:gradFill rotWithShape="0">
          <a:gsLst>
            <a:gs pos="0">
              <a:srgbClr val="FFC000"/>
            </a:gs>
            <a:gs pos="0">
              <a:srgbClr val="1F5C95"/>
            </a:gs>
            <a:gs pos="10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6050" tIns="0" rIns="146348" bIns="0" numCol="1" spcCol="1270" anchor="t" anchorCtr="0">
          <a:noAutofit/>
        </a:bodyPr>
        <a:lstStyle/>
        <a:p>
          <a:pPr marL="0" lvl="0" indent="0" algn="l" defTabSz="1022350">
            <a:lnSpc>
              <a:spcPct val="90000"/>
            </a:lnSpc>
            <a:spcBef>
              <a:spcPct val="0"/>
            </a:spcBef>
            <a:spcAft>
              <a:spcPct val="35000"/>
            </a:spcAft>
            <a:buNone/>
          </a:pPr>
          <a:r>
            <a:rPr lang="en-GB" sz="2300" b="1" kern="1200">
              <a:latin typeface="Arial"/>
              <a:cs typeface="Arial"/>
            </a:rPr>
            <a:t>Subcontracting - GA art.</a:t>
          </a:r>
          <a:r>
            <a:rPr lang="en-GB" sz="2300" b="1" kern="1200">
              <a:latin typeface="Arial"/>
            </a:rPr>
            <a:t>9.3</a:t>
          </a:r>
          <a:endParaRPr lang="en-IE" sz="2300" kern="1200"/>
        </a:p>
        <a:p>
          <a:pPr marL="171450" lvl="1" indent="-171450" algn="l" defTabSz="800100" rtl="0">
            <a:lnSpc>
              <a:spcPct val="90000"/>
            </a:lnSpc>
            <a:spcBef>
              <a:spcPct val="0"/>
            </a:spcBef>
            <a:spcAft>
              <a:spcPct val="15000"/>
            </a:spcAft>
            <a:buFont typeface="Wingdings" panose="05000000000000000000" pitchFamily="2" charset="2"/>
            <a:buChar char="§"/>
          </a:pPr>
          <a:r>
            <a:rPr lang="en-GB" sz="1800" kern="1200">
              <a:latin typeface="Arial"/>
              <a:cs typeface="Arial"/>
            </a:rPr>
            <a:t> can be used to implement certain action tasks described in Annex 1 </a:t>
          </a:r>
          <a:endParaRPr lang="en-IE" sz="1800" kern="1200"/>
        </a:p>
        <a:p>
          <a:pPr marL="171450" lvl="1" indent="-171450" algn="l" defTabSz="800100">
            <a:lnSpc>
              <a:spcPct val="90000"/>
            </a:lnSpc>
            <a:spcBef>
              <a:spcPct val="0"/>
            </a:spcBef>
            <a:spcAft>
              <a:spcPct val="15000"/>
            </a:spcAft>
            <a:buChar char="•"/>
          </a:pPr>
          <a:r>
            <a:rPr lang="en-GB" sz="1800" kern="1200">
              <a:latin typeface="Arial"/>
              <a:cs typeface="Arial"/>
            </a:rPr>
            <a:t>may cover only a limited part of the action</a:t>
          </a:r>
          <a:endParaRPr lang="en-GB" sz="1800" kern="1200">
            <a:latin typeface="Arial" panose="020B0604020202020204" pitchFamily="34" charset="0"/>
            <a:cs typeface="Arial" panose="020B0604020202020204" pitchFamily="34" charset="0"/>
          </a:endParaRPr>
        </a:p>
        <a:p>
          <a:pPr marL="171450" lvl="1" indent="-171450" algn="l" defTabSz="800100">
            <a:lnSpc>
              <a:spcPct val="90000"/>
            </a:lnSpc>
            <a:spcBef>
              <a:spcPct val="0"/>
            </a:spcBef>
            <a:spcAft>
              <a:spcPct val="15000"/>
            </a:spcAft>
            <a:buChar char="•"/>
          </a:pPr>
          <a:r>
            <a:rPr lang="en-GB" sz="1800" kern="1200">
              <a:latin typeface="Arial"/>
              <a:cs typeface="Arial"/>
            </a:rPr>
            <a:t>if applicable, the tasks to be implemented and the estimated cost for each subcontract must be set out in Annex 1</a:t>
          </a:r>
          <a:endParaRPr lang="en-GB" sz="1800" kern="1200">
            <a:latin typeface="Arial" panose="020B0604020202020204" pitchFamily="34" charset="0"/>
            <a:cs typeface="Arial" panose="020B0604020202020204" pitchFamily="34" charset="0"/>
          </a:endParaRPr>
        </a:p>
        <a:p>
          <a:pPr marL="171450" lvl="1" indent="-171450" algn="l" defTabSz="800100" rtl="0">
            <a:lnSpc>
              <a:spcPct val="90000"/>
            </a:lnSpc>
            <a:spcBef>
              <a:spcPct val="0"/>
            </a:spcBef>
            <a:spcAft>
              <a:spcPct val="15000"/>
            </a:spcAft>
            <a:buChar char="•"/>
          </a:pPr>
          <a:r>
            <a:rPr lang="en-GB" sz="1800" kern="1200">
              <a:latin typeface="Arial"/>
              <a:cs typeface="Arial"/>
            </a:rPr>
            <a:t> the total estimated costs of subcontracting per beneficiary must be set out in Annex 2</a:t>
          </a:r>
          <a:endParaRPr lang="en-GB" sz="1800" kern="1200">
            <a:latin typeface="Arial" panose="020B0604020202020204" pitchFamily="34" charset="0"/>
            <a:cs typeface="Arial" panose="020B0604020202020204" pitchFamily="34" charset="0"/>
          </a:endParaRPr>
        </a:p>
      </dsp:txBody>
      <dsp:txXfrm rot="5400000">
        <a:off x="1" y="1092649"/>
        <a:ext cx="4168287" cy="3277950"/>
      </dsp:txXfrm>
    </dsp:sp>
    <dsp:sp modelId="{7F4BA40E-5176-4AE9-9DA7-F01F7DE3C264}">
      <dsp:nvSpPr>
        <dsp:cNvPr id="0" name=""/>
        <dsp:cNvSpPr/>
      </dsp:nvSpPr>
      <dsp:spPr>
        <a:xfrm rot="16200000">
          <a:off x="3837761" y="647481"/>
          <a:ext cx="5463250" cy="4168287"/>
        </a:xfrm>
        <a:prstGeom prst="flowChartManualOperation">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6050" tIns="0" rIns="146348" bIns="0" numCol="1" spcCol="1270" anchor="t" anchorCtr="0">
          <a:noAutofit/>
        </a:bodyPr>
        <a:lstStyle/>
        <a:p>
          <a:pPr marL="0" lvl="0" indent="0" algn="l" defTabSz="1022350" rtl="0">
            <a:lnSpc>
              <a:spcPct val="90000"/>
            </a:lnSpc>
            <a:spcBef>
              <a:spcPct val="0"/>
            </a:spcBef>
            <a:spcAft>
              <a:spcPct val="35000"/>
            </a:spcAft>
            <a:buFont typeface="Arial" panose="020B0604020202020204" pitchFamily="34" charset="0"/>
            <a:buNone/>
          </a:pPr>
          <a:r>
            <a:rPr lang="en-GB" sz="2300" b="1" kern="1200">
              <a:latin typeface="Arial"/>
              <a:cs typeface="Arial"/>
            </a:rPr>
            <a:t>Contracting </a:t>
          </a:r>
          <a:endParaRPr lang="en-GB" sz="2300" b="1" kern="1200"/>
        </a:p>
        <a:p>
          <a:pPr marL="171450" lvl="1" indent="-171450" algn="l" defTabSz="800100">
            <a:lnSpc>
              <a:spcPct val="90000"/>
            </a:lnSpc>
            <a:spcBef>
              <a:spcPct val="0"/>
            </a:spcBef>
            <a:spcAft>
              <a:spcPct val="15000"/>
            </a:spcAft>
            <a:buFont typeface="Wingdings" panose="05000000000000000000" pitchFamily="2" charset="2"/>
            <a:buChar char="§"/>
          </a:pPr>
          <a:r>
            <a:rPr lang="en-GB" sz="1800" kern="1200">
              <a:latin typeface="Arial"/>
              <a:cs typeface="Arial"/>
            </a:rPr>
            <a:t>can be used for purchasing goods, works and services which are necessary to implement the action tasks, but not directly linked to them.</a:t>
          </a:r>
          <a:endParaRPr lang="en-IE" sz="1800" kern="1200"/>
        </a:p>
        <a:p>
          <a:pPr marL="171450" lvl="1" indent="-171450" algn="l" defTabSz="800100">
            <a:lnSpc>
              <a:spcPct val="90000"/>
            </a:lnSpc>
            <a:spcBef>
              <a:spcPct val="0"/>
            </a:spcBef>
            <a:spcAft>
              <a:spcPct val="15000"/>
            </a:spcAft>
            <a:buChar char="•"/>
          </a:pPr>
          <a:r>
            <a:rPr lang="en-GB" sz="1800" kern="1200">
              <a:latin typeface="Arial"/>
              <a:cs typeface="Arial"/>
            </a:rPr>
            <a:t>if applicable, they should be set out in Annex 1</a:t>
          </a:r>
          <a:endParaRPr lang="en-IE" sz="1800" kern="1200"/>
        </a:p>
        <a:p>
          <a:pPr marL="171450" lvl="1" indent="-171450" algn="l" defTabSz="800100">
            <a:lnSpc>
              <a:spcPct val="90000"/>
            </a:lnSpc>
            <a:spcBef>
              <a:spcPct val="0"/>
            </a:spcBef>
            <a:spcAft>
              <a:spcPct val="15000"/>
            </a:spcAft>
            <a:buChar char="•"/>
          </a:pPr>
          <a:r>
            <a:rPr lang="en-GB" sz="1800" kern="1200">
              <a:latin typeface="Arial"/>
              <a:cs typeface="Arial"/>
            </a:rPr>
            <a:t>the total estimated costs for contracting should be declared in Annex 2</a:t>
          </a:r>
          <a:endParaRPr lang="en-IE" sz="1800" kern="1200"/>
        </a:p>
      </dsp:txBody>
      <dsp:txXfrm rot="5400000">
        <a:off x="4485243" y="1092649"/>
        <a:ext cx="4168287" cy="327795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BAC8DE-413C-464E-ACA5-6EADFF728E4B}">
      <dsp:nvSpPr>
        <dsp:cNvPr id="0" name=""/>
        <dsp:cNvSpPr/>
      </dsp:nvSpPr>
      <dsp:spPr>
        <a:xfrm>
          <a:off x="1824555" y="2320"/>
          <a:ext cx="1700826" cy="680330"/>
        </a:xfrm>
        <a:prstGeom prst="chevr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6350" rIns="0" bIns="6350" numCol="1" spcCol="1270" anchor="ctr" anchorCtr="0">
          <a:noAutofit/>
        </a:bodyPr>
        <a:lstStyle/>
        <a:p>
          <a:pPr marL="0" lvl="0" indent="0" algn="ctr" defTabSz="444500" rtl="0">
            <a:lnSpc>
              <a:spcPct val="90000"/>
            </a:lnSpc>
            <a:spcBef>
              <a:spcPct val="0"/>
            </a:spcBef>
            <a:spcAft>
              <a:spcPct val="35000"/>
            </a:spcAft>
            <a:buNone/>
          </a:pPr>
          <a:r>
            <a:rPr lang="en-GB" sz="1000" b="1" u="sng" kern="1200">
              <a:solidFill>
                <a:schemeClr val="tx2"/>
              </a:solidFill>
              <a:hlinkClick xmlns:r="http://schemas.openxmlformats.org/officeDocument/2006/relationships" r:id="rId1"/>
            </a:rPr>
            <a:t>ELIGIBLE COSTS</a:t>
          </a:r>
          <a:endParaRPr lang="en-GB" sz="1000" b="1" u="sng" kern="1200">
            <a:solidFill>
              <a:schemeClr val="tx2"/>
            </a:solidFill>
          </a:endParaRPr>
        </a:p>
      </dsp:txBody>
      <dsp:txXfrm>
        <a:off x="2164720" y="2320"/>
        <a:ext cx="1020496" cy="680330"/>
      </dsp:txXfrm>
    </dsp:sp>
    <dsp:sp modelId="{139DB1D7-7BBB-4ABC-AE63-DA97D6EDF15A}">
      <dsp:nvSpPr>
        <dsp:cNvPr id="0" name=""/>
        <dsp:cNvSpPr/>
      </dsp:nvSpPr>
      <dsp:spPr>
        <a:xfrm>
          <a:off x="3304274" y="60148"/>
          <a:ext cx="1411685" cy="564674"/>
        </a:xfrm>
        <a:prstGeom prst="chevron">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6350" rIns="0" bIns="6350" numCol="1" spcCol="1270" anchor="ctr" anchorCtr="0">
          <a:noAutofit/>
        </a:bodyPr>
        <a:lstStyle/>
        <a:p>
          <a:pPr marL="0" lvl="0" indent="0" algn="ctr" defTabSz="444500" rtl="0">
            <a:lnSpc>
              <a:spcPct val="90000"/>
            </a:lnSpc>
            <a:spcBef>
              <a:spcPct val="0"/>
            </a:spcBef>
            <a:spcAft>
              <a:spcPct val="35000"/>
            </a:spcAft>
            <a:buNone/>
          </a:pPr>
          <a:r>
            <a:rPr lang="en-GB" sz="1000" b="1" kern="1200">
              <a:solidFill>
                <a:schemeClr val="tx2"/>
              </a:solidFill>
            </a:rPr>
            <a:t>Actually incurred by the beneficiary</a:t>
          </a:r>
        </a:p>
      </dsp:txBody>
      <dsp:txXfrm>
        <a:off x="3586611" y="60148"/>
        <a:ext cx="847011" cy="564674"/>
      </dsp:txXfrm>
    </dsp:sp>
    <dsp:sp modelId="{77825BFF-5467-4C7A-87A4-2F18AF95D926}">
      <dsp:nvSpPr>
        <dsp:cNvPr id="0" name=""/>
        <dsp:cNvSpPr/>
      </dsp:nvSpPr>
      <dsp:spPr>
        <a:xfrm>
          <a:off x="4518324" y="60148"/>
          <a:ext cx="1283518" cy="564674"/>
        </a:xfrm>
        <a:prstGeom prst="chevron">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6350" rIns="0" bIns="6350" numCol="1" spcCol="1270" anchor="ctr" anchorCtr="0">
          <a:noAutofit/>
        </a:bodyPr>
        <a:lstStyle/>
        <a:p>
          <a:pPr marL="0" lvl="0" indent="0" algn="ctr" defTabSz="444500" rtl="0">
            <a:lnSpc>
              <a:spcPct val="90000"/>
            </a:lnSpc>
            <a:spcBef>
              <a:spcPct val="0"/>
            </a:spcBef>
            <a:spcAft>
              <a:spcPct val="35000"/>
            </a:spcAft>
            <a:buNone/>
          </a:pPr>
          <a:r>
            <a:rPr lang="en-GB" sz="1000" b="1" i="0" kern="1200">
              <a:solidFill>
                <a:schemeClr val="tx2"/>
              </a:solidFill>
            </a:rPr>
            <a:t>Incurred during the action</a:t>
          </a:r>
        </a:p>
      </dsp:txBody>
      <dsp:txXfrm>
        <a:off x="4800661" y="60148"/>
        <a:ext cx="718844" cy="564674"/>
      </dsp:txXfrm>
    </dsp:sp>
    <dsp:sp modelId="{ABB14980-423D-41AB-BEF7-AEC6A690D98A}">
      <dsp:nvSpPr>
        <dsp:cNvPr id="0" name=""/>
        <dsp:cNvSpPr/>
      </dsp:nvSpPr>
      <dsp:spPr>
        <a:xfrm>
          <a:off x="5604207" y="60148"/>
          <a:ext cx="1283518" cy="564674"/>
        </a:xfrm>
        <a:prstGeom prst="chevron">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6350" rIns="0" bIns="6350" numCol="1" spcCol="1270" anchor="ctr" anchorCtr="0">
          <a:noAutofit/>
        </a:bodyPr>
        <a:lstStyle/>
        <a:p>
          <a:pPr marL="0" lvl="0" indent="0" algn="ctr" defTabSz="444500" rtl="0">
            <a:lnSpc>
              <a:spcPct val="90000"/>
            </a:lnSpc>
            <a:spcBef>
              <a:spcPct val="0"/>
            </a:spcBef>
            <a:spcAft>
              <a:spcPct val="35000"/>
            </a:spcAft>
            <a:buNone/>
          </a:pPr>
          <a:r>
            <a:rPr lang="en-GB" sz="1000" b="1" i="0" kern="1200">
              <a:solidFill>
                <a:schemeClr val="tx2"/>
              </a:solidFill>
            </a:rPr>
            <a:t>Connected to the action</a:t>
          </a:r>
        </a:p>
      </dsp:txBody>
      <dsp:txXfrm>
        <a:off x="5886544" y="60148"/>
        <a:ext cx="718844" cy="564674"/>
      </dsp:txXfrm>
    </dsp:sp>
    <dsp:sp modelId="{C037D2EB-DD6D-4D54-A7C1-87BE26DC3586}">
      <dsp:nvSpPr>
        <dsp:cNvPr id="0" name=""/>
        <dsp:cNvSpPr/>
      </dsp:nvSpPr>
      <dsp:spPr>
        <a:xfrm>
          <a:off x="6690090" y="60148"/>
          <a:ext cx="1283518" cy="564674"/>
        </a:xfrm>
        <a:prstGeom prst="chevron">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6350" rIns="0" bIns="6350" numCol="1" spcCol="1270" anchor="ctr" anchorCtr="0">
          <a:noAutofit/>
        </a:bodyPr>
        <a:lstStyle/>
        <a:p>
          <a:pPr marL="0" lvl="0" indent="0" algn="ctr" defTabSz="444500" rtl="0">
            <a:lnSpc>
              <a:spcPct val="90000"/>
            </a:lnSpc>
            <a:spcBef>
              <a:spcPct val="0"/>
            </a:spcBef>
            <a:spcAft>
              <a:spcPct val="35000"/>
            </a:spcAft>
            <a:buNone/>
          </a:pPr>
          <a:r>
            <a:rPr lang="en-GB" sz="1000" b="1" i="0" kern="1200">
              <a:solidFill>
                <a:schemeClr val="tx2"/>
              </a:solidFill>
            </a:rPr>
            <a:t>Identifiable and verifiable - accounting</a:t>
          </a:r>
        </a:p>
      </dsp:txBody>
      <dsp:txXfrm>
        <a:off x="6972427" y="60148"/>
        <a:ext cx="718844" cy="564674"/>
      </dsp:txXfrm>
    </dsp:sp>
    <dsp:sp modelId="{330FED0B-8475-4A87-8FAD-2AB6E3896EFE}">
      <dsp:nvSpPr>
        <dsp:cNvPr id="0" name=""/>
        <dsp:cNvSpPr/>
      </dsp:nvSpPr>
      <dsp:spPr>
        <a:xfrm>
          <a:off x="7775973" y="60148"/>
          <a:ext cx="1283518" cy="564674"/>
        </a:xfrm>
        <a:prstGeom prst="chevron">
          <a:avLst/>
        </a:prstGeom>
        <a:solidFill>
          <a:schemeClr val="accent6">
            <a:tint val="40000"/>
            <a:alpha val="90000"/>
            <a:hueOff val="0"/>
            <a:satOff val="0"/>
            <a:lumOff val="0"/>
            <a:alphaOff val="0"/>
          </a:schemeClr>
        </a:solidFill>
        <a:ln w="12700" cap="flat" cmpd="sng" algn="ctr">
          <a:solidFill>
            <a:schemeClr val="accent6">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6350" rIns="0" bIns="6350" numCol="1" spcCol="1270" anchor="ctr" anchorCtr="0">
          <a:noAutofit/>
        </a:bodyPr>
        <a:lstStyle/>
        <a:p>
          <a:pPr marL="0" lvl="0" indent="0" algn="ctr" defTabSz="444500" rtl="0">
            <a:lnSpc>
              <a:spcPct val="90000"/>
            </a:lnSpc>
            <a:spcBef>
              <a:spcPct val="0"/>
            </a:spcBef>
            <a:spcAft>
              <a:spcPct val="35000"/>
            </a:spcAft>
            <a:buNone/>
          </a:pPr>
          <a:r>
            <a:rPr lang="en-GB" sz="1000" b="1" i="0" kern="1200">
              <a:solidFill>
                <a:schemeClr val="tx2"/>
              </a:solidFill>
            </a:rPr>
            <a:t>Compliant with national law</a:t>
          </a:r>
        </a:p>
      </dsp:txBody>
      <dsp:txXfrm>
        <a:off x="8058310" y="60148"/>
        <a:ext cx="718844" cy="564674"/>
      </dsp:txXfrm>
    </dsp:sp>
    <dsp:sp modelId="{4D346289-5626-4348-9F08-590907B9179A}">
      <dsp:nvSpPr>
        <dsp:cNvPr id="0" name=""/>
        <dsp:cNvSpPr/>
      </dsp:nvSpPr>
      <dsp:spPr>
        <a:xfrm>
          <a:off x="8861856" y="60148"/>
          <a:ext cx="1429388" cy="564674"/>
        </a:xfrm>
        <a:prstGeom prst="chevron">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6350" rIns="0" bIns="6350" numCol="1" spcCol="1270" anchor="ctr" anchorCtr="0">
          <a:noAutofit/>
        </a:bodyPr>
        <a:lstStyle/>
        <a:p>
          <a:pPr marL="0" lvl="0" indent="0" algn="ctr" defTabSz="444500" rtl="0">
            <a:lnSpc>
              <a:spcPct val="90000"/>
            </a:lnSpc>
            <a:spcBef>
              <a:spcPct val="0"/>
            </a:spcBef>
            <a:spcAft>
              <a:spcPct val="35000"/>
            </a:spcAft>
            <a:buNone/>
          </a:pPr>
          <a:r>
            <a:rPr lang="en-GB" sz="1000" b="1" i="0" kern="1200">
              <a:solidFill>
                <a:schemeClr val="tx2"/>
              </a:solidFill>
            </a:rPr>
            <a:t>Reasonable financially sound</a:t>
          </a:r>
        </a:p>
      </dsp:txBody>
      <dsp:txXfrm>
        <a:off x="9144193" y="60148"/>
        <a:ext cx="864714" cy="564674"/>
      </dsp:txXfrm>
    </dsp:sp>
    <dsp:sp modelId="{A968CC75-9A4A-4E8A-8FA5-FAE6B5027440}">
      <dsp:nvSpPr>
        <dsp:cNvPr id="0" name=""/>
        <dsp:cNvSpPr/>
      </dsp:nvSpPr>
      <dsp:spPr>
        <a:xfrm>
          <a:off x="1812207" y="786618"/>
          <a:ext cx="1700826" cy="680330"/>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6350" rIns="0" bIns="6350" numCol="1" spcCol="1270" anchor="ctr" anchorCtr="0">
          <a:noAutofit/>
        </a:bodyPr>
        <a:lstStyle/>
        <a:p>
          <a:pPr marL="0" lvl="0" indent="0" algn="ctr" defTabSz="444500" rtl="0">
            <a:lnSpc>
              <a:spcPct val="90000"/>
            </a:lnSpc>
            <a:spcBef>
              <a:spcPct val="0"/>
            </a:spcBef>
            <a:spcAft>
              <a:spcPct val="35000"/>
            </a:spcAft>
            <a:buNone/>
          </a:pPr>
          <a:r>
            <a:rPr lang="fr-BE" sz="1000" b="1" kern="1200"/>
            <a:t>Tips: </a:t>
          </a:r>
          <a:endParaRPr lang="en-GB" sz="1000" b="1" kern="1200"/>
        </a:p>
      </dsp:txBody>
      <dsp:txXfrm>
        <a:off x="2152372" y="786618"/>
        <a:ext cx="1020496" cy="680330"/>
      </dsp:txXfrm>
    </dsp:sp>
    <dsp:sp modelId="{2A7C9E8D-399B-4177-A9CD-619C30201354}">
      <dsp:nvSpPr>
        <dsp:cNvPr id="0" name=""/>
        <dsp:cNvSpPr/>
      </dsp:nvSpPr>
      <dsp:spPr>
        <a:xfrm>
          <a:off x="3181491" y="793585"/>
          <a:ext cx="1700826" cy="680330"/>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6350" rIns="0" bIns="6350" numCol="1" spcCol="1270" anchor="ctr" anchorCtr="0">
          <a:noAutofit/>
        </a:bodyPr>
        <a:lstStyle/>
        <a:p>
          <a:pPr marL="0" lvl="0" indent="0" algn="ctr" defTabSz="444500" rtl="0">
            <a:lnSpc>
              <a:spcPct val="90000"/>
            </a:lnSpc>
            <a:spcBef>
              <a:spcPct val="0"/>
            </a:spcBef>
            <a:spcAft>
              <a:spcPct val="35000"/>
            </a:spcAft>
            <a:buNone/>
          </a:pPr>
          <a:r>
            <a:rPr lang="en-GB" sz="1000" b="1" kern="1200"/>
            <a:t>Be transparent</a:t>
          </a:r>
        </a:p>
      </dsp:txBody>
      <dsp:txXfrm>
        <a:off x="3521656" y="793585"/>
        <a:ext cx="1020496" cy="680330"/>
      </dsp:txXfrm>
    </dsp:sp>
    <dsp:sp modelId="{BCD5440B-310D-4F48-B180-6A620E619E3F}">
      <dsp:nvSpPr>
        <dsp:cNvPr id="0" name=""/>
        <dsp:cNvSpPr/>
      </dsp:nvSpPr>
      <dsp:spPr>
        <a:xfrm>
          <a:off x="4538445" y="795701"/>
          <a:ext cx="1700826" cy="680330"/>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6350" rIns="0" bIns="6350" numCol="1" spcCol="1270" anchor="ctr" anchorCtr="0">
          <a:noAutofit/>
        </a:bodyPr>
        <a:lstStyle/>
        <a:p>
          <a:pPr marL="0" lvl="0" indent="0" algn="ctr" defTabSz="444500" rtl="0">
            <a:lnSpc>
              <a:spcPct val="90000"/>
            </a:lnSpc>
            <a:spcBef>
              <a:spcPct val="0"/>
            </a:spcBef>
            <a:spcAft>
              <a:spcPct val="35000"/>
            </a:spcAft>
            <a:buNone/>
          </a:pPr>
          <a:r>
            <a:rPr lang="en-GB" sz="1000" b="1" kern="1200"/>
            <a:t>Treat all costs according to your usual accounting practice</a:t>
          </a:r>
        </a:p>
      </dsp:txBody>
      <dsp:txXfrm>
        <a:off x="4878610" y="795701"/>
        <a:ext cx="1020496" cy="680330"/>
      </dsp:txXfrm>
    </dsp:sp>
    <dsp:sp modelId="{FF68D82B-25DE-4632-A16E-37C4F6FB49A2}">
      <dsp:nvSpPr>
        <dsp:cNvPr id="0" name=""/>
        <dsp:cNvSpPr/>
      </dsp:nvSpPr>
      <dsp:spPr>
        <a:xfrm>
          <a:off x="5908954" y="792973"/>
          <a:ext cx="1700826" cy="680330"/>
        </a:xfrm>
        <a:prstGeom prst="chevron">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6350" rIns="0" bIns="6350" numCol="1" spcCol="1270" anchor="ctr" anchorCtr="0">
          <a:noAutofit/>
        </a:bodyPr>
        <a:lstStyle/>
        <a:p>
          <a:pPr marL="0" lvl="0" indent="0" algn="ctr" defTabSz="444500" rtl="0">
            <a:lnSpc>
              <a:spcPct val="90000"/>
            </a:lnSpc>
            <a:spcBef>
              <a:spcPct val="0"/>
            </a:spcBef>
            <a:spcAft>
              <a:spcPct val="35000"/>
            </a:spcAft>
            <a:buNone/>
          </a:pPr>
          <a:r>
            <a:rPr lang="en-GB" sz="1000" b="1" kern="1200"/>
            <a:t>Check for exceptions beforehand! </a:t>
          </a:r>
        </a:p>
      </dsp:txBody>
      <dsp:txXfrm>
        <a:off x="6249119" y="792973"/>
        <a:ext cx="1020496" cy="680330"/>
      </dsp:txXfrm>
    </dsp:sp>
    <dsp:sp modelId="{2B00A863-509A-4446-B0E8-878E9F7C40AB}">
      <dsp:nvSpPr>
        <dsp:cNvPr id="0" name=""/>
        <dsp:cNvSpPr/>
      </dsp:nvSpPr>
      <dsp:spPr>
        <a:xfrm>
          <a:off x="7279462" y="790244"/>
          <a:ext cx="1700826" cy="680330"/>
        </a:xfrm>
        <a:prstGeom prst="chevr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6350" rIns="0" bIns="6350" numCol="1" spcCol="1270" anchor="ctr" anchorCtr="0">
          <a:noAutofit/>
        </a:bodyPr>
        <a:lstStyle/>
        <a:p>
          <a:pPr marL="0" lvl="0" indent="0" algn="ctr" defTabSz="444500" rtl="0">
            <a:lnSpc>
              <a:spcPct val="90000"/>
            </a:lnSpc>
            <a:spcBef>
              <a:spcPct val="0"/>
            </a:spcBef>
            <a:spcAft>
              <a:spcPct val="35000"/>
            </a:spcAft>
            <a:buNone/>
          </a:pPr>
          <a:r>
            <a:rPr lang="en-GB" sz="1000" b="1" kern="1200"/>
            <a:t>Ask: PO, FO</a:t>
          </a:r>
        </a:p>
      </dsp:txBody>
      <dsp:txXfrm>
        <a:off x="7619627" y="790244"/>
        <a:ext cx="1020496" cy="68033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ABA240-DCA1-47E8-8075-4866E8BBE226}">
      <dsp:nvSpPr>
        <dsp:cNvPr id="0" name=""/>
        <dsp:cNvSpPr/>
      </dsp:nvSpPr>
      <dsp:spPr>
        <a:xfrm>
          <a:off x="194" y="1035850"/>
          <a:ext cx="1558028" cy="680449"/>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5715" rIns="0" bIns="5715" numCol="1" spcCol="1270" anchor="ctr" anchorCtr="0">
          <a:noAutofit/>
        </a:bodyPr>
        <a:lstStyle/>
        <a:p>
          <a:pPr marL="0" lvl="0" indent="0" algn="ctr" defTabSz="400050" rtl="0">
            <a:lnSpc>
              <a:spcPct val="90000"/>
            </a:lnSpc>
            <a:spcBef>
              <a:spcPct val="0"/>
            </a:spcBef>
            <a:spcAft>
              <a:spcPct val="35000"/>
            </a:spcAft>
            <a:buNone/>
          </a:pPr>
          <a:r>
            <a:rPr lang="en-GB" sz="900" b="1" kern="1200">
              <a:solidFill>
                <a:schemeClr val="tx2"/>
              </a:solidFill>
              <a:hlinkClick xmlns:r="http://schemas.openxmlformats.org/officeDocument/2006/relationships" r:id="rId1"/>
            </a:rPr>
            <a:t>INELIGIBLE COSTS</a:t>
          </a:r>
          <a:endParaRPr lang="en-GB" sz="900" kern="1200">
            <a:solidFill>
              <a:schemeClr val="tx2"/>
            </a:solidFill>
          </a:endParaRPr>
        </a:p>
      </dsp:txBody>
      <dsp:txXfrm>
        <a:off x="340419" y="1035850"/>
        <a:ext cx="877579" cy="680449"/>
      </dsp:txXfrm>
    </dsp:sp>
    <dsp:sp modelId="{EADF77E9-8E0C-41C3-BE76-3F0EF1AC151F}">
      <dsp:nvSpPr>
        <dsp:cNvPr id="0" name=""/>
        <dsp:cNvSpPr/>
      </dsp:nvSpPr>
      <dsp:spPr>
        <a:xfrm>
          <a:off x="1366208" y="1093689"/>
          <a:ext cx="1429610" cy="564772"/>
        </a:xfrm>
        <a:prstGeom prst="chevron">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6350" rIns="0" bIns="6350" numCol="1" spcCol="1270" anchor="ctr" anchorCtr="0">
          <a:noAutofit/>
        </a:bodyPr>
        <a:lstStyle/>
        <a:p>
          <a:pPr marL="0" lvl="0" indent="0" algn="ctr" defTabSz="444500" rtl="0">
            <a:lnSpc>
              <a:spcPct val="90000"/>
            </a:lnSpc>
            <a:spcBef>
              <a:spcPct val="0"/>
            </a:spcBef>
            <a:spcAft>
              <a:spcPct val="35000"/>
            </a:spcAft>
            <a:buNone/>
          </a:pPr>
          <a:r>
            <a:rPr lang="en-GB" sz="1000" b="1" i="0" kern="1200">
              <a:solidFill>
                <a:schemeClr val="tx2"/>
              </a:solidFill>
            </a:rPr>
            <a:t>Identifiable taxes and duties</a:t>
          </a:r>
        </a:p>
      </dsp:txBody>
      <dsp:txXfrm>
        <a:off x="1648594" y="1093689"/>
        <a:ext cx="864838" cy="564772"/>
      </dsp:txXfrm>
    </dsp:sp>
    <dsp:sp modelId="{6B20E9C8-F6D4-4A22-8C69-ABDAFF847E4A}">
      <dsp:nvSpPr>
        <dsp:cNvPr id="0" name=""/>
        <dsp:cNvSpPr/>
      </dsp:nvSpPr>
      <dsp:spPr>
        <a:xfrm>
          <a:off x="2624188" y="1093689"/>
          <a:ext cx="1419753" cy="564772"/>
        </a:xfrm>
        <a:prstGeom prst="chevron">
          <a:avLst/>
        </a:prstGeom>
        <a:solidFill>
          <a:schemeClr val="accent4">
            <a:tint val="40000"/>
            <a:alpha val="90000"/>
            <a:hueOff val="98421"/>
            <a:satOff val="2733"/>
            <a:lumOff val="115"/>
            <a:alphaOff val="0"/>
          </a:schemeClr>
        </a:solidFill>
        <a:ln w="12700" cap="flat" cmpd="sng" algn="ctr">
          <a:solidFill>
            <a:schemeClr val="accent4">
              <a:tint val="40000"/>
              <a:alpha val="90000"/>
              <a:hueOff val="98421"/>
              <a:satOff val="2733"/>
              <a:lumOff val="11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6350" rIns="0" bIns="6350" numCol="1" spcCol="1270" anchor="ctr" anchorCtr="0">
          <a:noAutofit/>
        </a:bodyPr>
        <a:lstStyle/>
        <a:p>
          <a:pPr marL="0" lvl="0" indent="0" algn="ctr" defTabSz="444500" rtl="0">
            <a:lnSpc>
              <a:spcPct val="90000"/>
            </a:lnSpc>
            <a:spcBef>
              <a:spcPct val="0"/>
            </a:spcBef>
            <a:spcAft>
              <a:spcPct val="35000"/>
            </a:spcAft>
            <a:buNone/>
          </a:pPr>
          <a:r>
            <a:rPr lang="en-GB" sz="1000" b="1" i="0" kern="1200">
              <a:solidFill>
                <a:schemeClr val="tx2"/>
              </a:solidFill>
            </a:rPr>
            <a:t>Deductible VAT </a:t>
          </a:r>
        </a:p>
      </dsp:txBody>
      <dsp:txXfrm>
        <a:off x="2906574" y="1093689"/>
        <a:ext cx="854981" cy="564772"/>
      </dsp:txXfrm>
    </dsp:sp>
    <dsp:sp modelId="{BC11F459-13FC-4B3F-9387-A498C316EE0A}">
      <dsp:nvSpPr>
        <dsp:cNvPr id="0" name=""/>
        <dsp:cNvSpPr/>
      </dsp:nvSpPr>
      <dsp:spPr>
        <a:xfrm>
          <a:off x="3872311" y="1093689"/>
          <a:ext cx="1246455" cy="564772"/>
        </a:xfrm>
        <a:prstGeom prst="chevron">
          <a:avLst/>
        </a:prstGeom>
        <a:solidFill>
          <a:schemeClr val="accent4">
            <a:tint val="40000"/>
            <a:alpha val="90000"/>
            <a:hueOff val="196843"/>
            <a:satOff val="5466"/>
            <a:lumOff val="230"/>
            <a:alphaOff val="0"/>
          </a:schemeClr>
        </a:solidFill>
        <a:ln w="12700" cap="flat" cmpd="sng" algn="ctr">
          <a:solidFill>
            <a:schemeClr val="accent4">
              <a:tint val="40000"/>
              <a:alpha val="90000"/>
              <a:hueOff val="196843"/>
              <a:satOff val="5466"/>
              <a:lumOff val="23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6350" rIns="0" bIns="6350" numCol="1" spcCol="1270" anchor="ctr" anchorCtr="0">
          <a:noAutofit/>
        </a:bodyPr>
        <a:lstStyle/>
        <a:p>
          <a:pPr marL="0" lvl="0" indent="0" algn="ctr" defTabSz="444500" rtl="0">
            <a:lnSpc>
              <a:spcPct val="90000"/>
            </a:lnSpc>
            <a:spcBef>
              <a:spcPct val="0"/>
            </a:spcBef>
            <a:spcAft>
              <a:spcPct val="35000"/>
            </a:spcAft>
            <a:buNone/>
          </a:pPr>
          <a:r>
            <a:rPr lang="en-GB" sz="1000" b="1" i="0" kern="1200">
              <a:solidFill>
                <a:schemeClr val="tx2"/>
              </a:solidFill>
            </a:rPr>
            <a:t>Interest owed / Bank charges</a:t>
          </a:r>
        </a:p>
      </dsp:txBody>
      <dsp:txXfrm>
        <a:off x="4154697" y="1093689"/>
        <a:ext cx="681683" cy="564772"/>
      </dsp:txXfrm>
    </dsp:sp>
    <dsp:sp modelId="{1F22EF9D-FE54-4C77-8213-C0DAC2FC3675}">
      <dsp:nvSpPr>
        <dsp:cNvPr id="0" name=""/>
        <dsp:cNvSpPr/>
      </dsp:nvSpPr>
      <dsp:spPr>
        <a:xfrm>
          <a:off x="4947136" y="1093689"/>
          <a:ext cx="1170116" cy="564772"/>
        </a:xfrm>
        <a:prstGeom prst="chevron">
          <a:avLst/>
        </a:prstGeom>
        <a:solidFill>
          <a:schemeClr val="accent4">
            <a:tint val="40000"/>
            <a:alpha val="90000"/>
            <a:hueOff val="295264"/>
            <a:satOff val="8198"/>
            <a:lumOff val="345"/>
            <a:alphaOff val="0"/>
          </a:schemeClr>
        </a:solidFill>
        <a:ln w="12700" cap="flat" cmpd="sng" algn="ctr">
          <a:solidFill>
            <a:schemeClr val="accent4">
              <a:tint val="40000"/>
              <a:alpha val="90000"/>
              <a:hueOff val="295264"/>
              <a:satOff val="8198"/>
              <a:lumOff val="34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6350" rIns="0" bIns="6350" numCol="1" spcCol="1270" anchor="ctr" anchorCtr="0">
          <a:noAutofit/>
        </a:bodyPr>
        <a:lstStyle/>
        <a:p>
          <a:pPr marL="0" lvl="0" indent="0" algn="ctr" defTabSz="444500" rtl="0">
            <a:lnSpc>
              <a:spcPct val="90000"/>
            </a:lnSpc>
            <a:spcBef>
              <a:spcPct val="0"/>
            </a:spcBef>
            <a:spcAft>
              <a:spcPct val="35000"/>
            </a:spcAft>
            <a:buNone/>
          </a:pPr>
          <a:r>
            <a:rPr lang="en-GB" sz="1000" b="1" i="0" kern="1200">
              <a:solidFill>
                <a:schemeClr val="tx2"/>
              </a:solidFill>
            </a:rPr>
            <a:t>Possible future losses charges</a:t>
          </a:r>
        </a:p>
      </dsp:txBody>
      <dsp:txXfrm>
        <a:off x="5229522" y="1093689"/>
        <a:ext cx="605344" cy="564772"/>
      </dsp:txXfrm>
    </dsp:sp>
    <dsp:sp modelId="{00D53761-0339-433B-A65D-9F3356DADBA6}">
      <dsp:nvSpPr>
        <dsp:cNvPr id="0" name=""/>
        <dsp:cNvSpPr/>
      </dsp:nvSpPr>
      <dsp:spPr>
        <a:xfrm>
          <a:off x="5945622" y="1093689"/>
          <a:ext cx="1385648" cy="564772"/>
        </a:xfrm>
        <a:prstGeom prst="chevron">
          <a:avLst/>
        </a:prstGeom>
        <a:solidFill>
          <a:schemeClr val="accent4">
            <a:tint val="40000"/>
            <a:alpha val="90000"/>
            <a:hueOff val="393686"/>
            <a:satOff val="10931"/>
            <a:lumOff val="460"/>
            <a:alphaOff val="0"/>
          </a:schemeClr>
        </a:solidFill>
        <a:ln w="12700" cap="flat" cmpd="sng" algn="ctr">
          <a:solidFill>
            <a:schemeClr val="accent4">
              <a:tint val="40000"/>
              <a:alpha val="90000"/>
              <a:hueOff val="393686"/>
              <a:satOff val="10931"/>
              <a:lumOff val="46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6350" rIns="0" bIns="6350" numCol="1" spcCol="1270" anchor="ctr" anchorCtr="0">
          <a:noAutofit/>
        </a:bodyPr>
        <a:lstStyle/>
        <a:p>
          <a:pPr marL="0" lvl="0" indent="0" algn="ctr" defTabSz="444500" rtl="0">
            <a:lnSpc>
              <a:spcPct val="90000"/>
            </a:lnSpc>
            <a:spcBef>
              <a:spcPct val="0"/>
            </a:spcBef>
            <a:spcAft>
              <a:spcPct val="35000"/>
            </a:spcAft>
            <a:buNone/>
          </a:pPr>
          <a:r>
            <a:rPr lang="en-GB" sz="1000" b="1" i="0" kern="1200">
              <a:solidFill>
                <a:schemeClr val="tx2"/>
              </a:solidFill>
            </a:rPr>
            <a:t>Exchange </a:t>
          </a:r>
        </a:p>
        <a:p>
          <a:pPr marL="0" lvl="0" indent="0" algn="ctr" defTabSz="444500" rtl="0">
            <a:lnSpc>
              <a:spcPct val="90000"/>
            </a:lnSpc>
            <a:spcBef>
              <a:spcPct val="0"/>
            </a:spcBef>
            <a:spcAft>
              <a:spcPct val="35000"/>
            </a:spcAft>
            <a:buNone/>
          </a:pPr>
          <a:r>
            <a:rPr lang="en-GB" sz="1000" b="1" i="0" kern="1200">
              <a:solidFill>
                <a:schemeClr val="tx2"/>
              </a:solidFill>
            </a:rPr>
            <a:t>losses</a:t>
          </a:r>
        </a:p>
      </dsp:txBody>
      <dsp:txXfrm>
        <a:off x="6228008" y="1093689"/>
        <a:ext cx="820876" cy="564772"/>
      </dsp:txXfrm>
    </dsp:sp>
    <dsp:sp modelId="{CA991507-364D-4A6E-9932-282F6782BD98}">
      <dsp:nvSpPr>
        <dsp:cNvPr id="0" name=""/>
        <dsp:cNvSpPr/>
      </dsp:nvSpPr>
      <dsp:spPr>
        <a:xfrm>
          <a:off x="7159639" y="1093689"/>
          <a:ext cx="1445461" cy="564772"/>
        </a:xfrm>
        <a:prstGeom prst="chevron">
          <a:avLst/>
        </a:prstGeom>
        <a:solidFill>
          <a:schemeClr val="accent4">
            <a:tint val="40000"/>
            <a:alpha val="90000"/>
            <a:hueOff val="492107"/>
            <a:satOff val="13664"/>
            <a:lumOff val="576"/>
            <a:alphaOff val="0"/>
          </a:schemeClr>
        </a:solidFill>
        <a:ln w="12700" cap="flat" cmpd="sng" algn="ctr">
          <a:solidFill>
            <a:schemeClr val="accent4">
              <a:tint val="40000"/>
              <a:alpha val="90000"/>
              <a:hueOff val="492107"/>
              <a:satOff val="13664"/>
              <a:lumOff val="57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6350" rIns="0" bIns="6350" numCol="1" spcCol="1270" anchor="ctr" anchorCtr="0">
          <a:noAutofit/>
        </a:bodyPr>
        <a:lstStyle/>
        <a:p>
          <a:pPr marL="0" lvl="0" indent="0" algn="ctr" defTabSz="444500" rtl="0">
            <a:lnSpc>
              <a:spcPct val="90000"/>
            </a:lnSpc>
            <a:spcBef>
              <a:spcPct val="0"/>
            </a:spcBef>
            <a:spcAft>
              <a:spcPct val="35000"/>
            </a:spcAft>
            <a:buNone/>
          </a:pPr>
          <a:r>
            <a:rPr lang="en-GB" sz="1000" b="1" i="0" kern="1200">
              <a:solidFill>
                <a:schemeClr val="tx2"/>
              </a:solidFill>
            </a:rPr>
            <a:t>Excessive / reckless expenditure</a:t>
          </a:r>
        </a:p>
      </dsp:txBody>
      <dsp:txXfrm>
        <a:off x="7442025" y="1093689"/>
        <a:ext cx="880689" cy="564772"/>
      </dsp:txXfrm>
    </dsp:sp>
    <dsp:sp modelId="{68E67F26-C4DF-4E85-A1D5-3385E012A030}">
      <dsp:nvSpPr>
        <dsp:cNvPr id="0" name=""/>
        <dsp:cNvSpPr/>
      </dsp:nvSpPr>
      <dsp:spPr>
        <a:xfrm>
          <a:off x="8433470" y="1093689"/>
          <a:ext cx="1277263" cy="564772"/>
        </a:xfrm>
        <a:prstGeom prst="chevron">
          <a:avLst/>
        </a:prstGeom>
        <a:solidFill>
          <a:schemeClr val="accent4">
            <a:tint val="40000"/>
            <a:alpha val="90000"/>
            <a:hueOff val="590529"/>
            <a:satOff val="16397"/>
            <a:lumOff val="691"/>
            <a:alphaOff val="0"/>
          </a:schemeClr>
        </a:solidFill>
        <a:ln w="12700" cap="flat" cmpd="sng" algn="ctr">
          <a:solidFill>
            <a:schemeClr val="accent4">
              <a:tint val="40000"/>
              <a:alpha val="90000"/>
              <a:hueOff val="590529"/>
              <a:satOff val="16397"/>
              <a:lumOff val="69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6350" rIns="0" bIns="6350" numCol="1" spcCol="1270" anchor="ctr" anchorCtr="0">
          <a:noAutofit/>
        </a:bodyPr>
        <a:lstStyle/>
        <a:p>
          <a:pPr marL="0" lvl="0" indent="0" algn="ctr" defTabSz="444500" rtl="0">
            <a:lnSpc>
              <a:spcPct val="90000"/>
            </a:lnSpc>
            <a:spcBef>
              <a:spcPct val="0"/>
            </a:spcBef>
            <a:spcAft>
              <a:spcPct val="35000"/>
            </a:spcAft>
            <a:buNone/>
          </a:pPr>
          <a:r>
            <a:rPr lang="en-GB" sz="1000" b="1" i="0" kern="1200">
              <a:solidFill>
                <a:schemeClr val="tx2"/>
              </a:solidFill>
            </a:rPr>
            <a:t>From other EU project</a:t>
          </a:r>
        </a:p>
      </dsp:txBody>
      <dsp:txXfrm>
        <a:off x="8715856" y="1093689"/>
        <a:ext cx="712491" cy="564772"/>
      </dsp:txXfrm>
    </dsp:sp>
    <dsp:sp modelId="{B79AD605-6FB4-42AC-8C8B-3906AA8D7299}">
      <dsp:nvSpPr>
        <dsp:cNvPr id="0" name=""/>
        <dsp:cNvSpPr/>
      </dsp:nvSpPr>
      <dsp:spPr>
        <a:xfrm>
          <a:off x="194" y="1799013"/>
          <a:ext cx="1477028" cy="590811"/>
        </a:xfrm>
        <a:prstGeom prst="chevron">
          <a:avLst/>
        </a:prstGeom>
        <a:solidFill>
          <a:schemeClr val="accent4">
            <a:hueOff val="929556"/>
            <a:satOff val="15930"/>
            <a:lumOff val="-568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6350" rIns="0" bIns="6350" numCol="1" spcCol="1270" anchor="ctr" anchorCtr="0">
          <a:noAutofit/>
        </a:bodyPr>
        <a:lstStyle/>
        <a:p>
          <a:pPr marL="0" lvl="0" indent="0" algn="ctr" defTabSz="444500" rtl="0">
            <a:lnSpc>
              <a:spcPct val="90000"/>
            </a:lnSpc>
            <a:spcBef>
              <a:spcPct val="0"/>
            </a:spcBef>
            <a:spcAft>
              <a:spcPct val="35000"/>
            </a:spcAft>
            <a:buNone/>
          </a:pPr>
          <a:r>
            <a:rPr lang="fr-BE" sz="1000" b="1" kern="1200"/>
            <a:t>Tips: </a:t>
          </a:r>
          <a:endParaRPr lang="en-GB" sz="1000" kern="1200"/>
        </a:p>
      </dsp:txBody>
      <dsp:txXfrm>
        <a:off x="295600" y="1799013"/>
        <a:ext cx="886217" cy="590811"/>
      </dsp:txXfrm>
    </dsp:sp>
    <dsp:sp modelId="{FBEF5126-8D1A-4AE9-B457-736CF00AE7A6}">
      <dsp:nvSpPr>
        <dsp:cNvPr id="0" name=""/>
        <dsp:cNvSpPr/>
      </dsp:nvSpPr>
      <dsp:spPr>
        <a:xfrm>
          <a:off x="1261086" y="1803998"/>
          <a:ext cx="1661752" cy="580842"/>
        </a:xfrm>
        <a:prstGeom prst="chevron">
          <a:avLst/>
        </a:prstGeom>
        <a:solidFill>
          <a:schemeClr val="accent4">
            <a:tint val="40000"/>
            <a:alpha val="90000"/>
            <a:hueOff val="688950"/>
            <a:satOff val="19129"/>
            <a:lumOff val="806"/>
            <a:alphaOff val="0"/>
          </a:schemeClr>
        </a:solidFill>
        <a:ln w="12700" cap="flat" cmpd="sng" algn="ctr">
          <a:solidFill>
            <a:schemeClr val="accent4">
              <a:tint val="40000"/>
              <a:alpha val="90000"/>
              <a:hueOff val="688950"/>
              <a:satOff val="19129"/>
              <a:lumOff val="80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5715" rIns="0" bIns="5715" numCol="1" spcCol="1270" anchor="ctr" anchorCtr="0">
          <a:noAutofit/>
        </a:bodyPr>
        <a:lstStyle/>
        <a:p>
          <a:pPr marL="0" lvl="0" indent="0" algn="ctr" defTabSz="400050" rtl="0">
            <a:lnSpc>
              <a:spcPct val="90000"/>
            </a:lnSpc>
            <a:spcBef>
              <a:spcPct val="0"/>
            </a:spcBef>
            <a:spcAft>
              <a:spcPct val="35000"/>
            </a:spcAft>
            <a:buNone/>
          </a:pPr>
          <a:r>
            <a:rPr lang="en-GB" sz="900" b="1" kern="1200">
              <a:solidFill>
                <a:schemeClr val="accent4"/>
              </a:solidFill>
            </a:rPr>
            <a:t>Non-deductible VAT is an eligible cost</a:t>
          </a:r>
        </a:p>
      </dsp:txBody>
      <dsp:txXfrm>
        <a:off x="1551507" y="1803998"/>
        <a:ext cx="1080910" cy="580842"/>
      </dsp:txXfrm>
    </dsp:sp>
    <dsp:sp modelId="{F1D7EC94-15C3-4B05-B0FD-F6C7029000CE}">
      <dsp:nvSpPr>
        <dsp:cNvPr id="0" name=""/>
        <dsp:cNvSpPr/>
      </dsp:nvSpPr>
      <dsp:spPr>
        <a:xfrm>
          <a:off x="2751208" y="1803998"/>
          <a:ext cx="1661752" cy="580842"/>
        </a:xfrm>
        <a:prstGeom prst="chevron">
          <a:avLst/>
        </a:prstGeom>
        <a:solidFill>
          <a:schemeClr val="accent4">
            <a:tint val="40000"/>
            <a:alpha val="90000"/>
            <a:hueOff val="787372"/>
            <a:satOff val="21862"/>
            <a:lumOff val="921"/>
            <a:alphaOff val="0"/>
          </a:schemeClr>
        </a:solidFill>
        <a:ln w="12700" cap="flat" cmpd="sng" algn="ctr">
          <a:solidFill>
            <a:schemeClr val="accent4">
              <a:tint val="40000"/>
              <a:alpha val="90000"/>
              <a:hueOff val="787372"/>
              <a:satOff val="21862"/>
              <a:lumOff val="92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5715" rIns="0" bIns="5715" numCol="1" spcCol="1270" anchor="ctr" anchorCtr="0">
          <a:noAutofit/>
        </a:bodyPr>
        <a:lstStyle/>
        <a:p>
          <a:pPr marL="0" lvl="0" indent="0" algn="ctr" defTabSz="400050" rtl="0">
            <a:lnSpc>
              <a:spcPct val="90000"/>
            </a:lnSpc>
            <a:spcBef>
              <a:spcPct val="0"/>
            </a:spcBef>
            <a:spcAft>
              <a:spcPct val="35000"/>
            </a:spcAft>
            <a:buNone/>
          </a:pPr>
          <a:r>
            <a:rPr lang="en-GB" sz="900" b="1" kern="1200">
              <a:solidFill>
                <a:schemeClr val="accent4"/>
              </a:solidFill>
            </a:rPr>
            <a:t>Costs incurred during suspension are ineligible</a:t>
          </a:r>
        </a:p>
      </dsp:txBody>
      <dsp:txXfrm>
        <a:off x="3041629" y="1803998"/>
        <a:ext cx="1080910" cy="580842"/>
      </dsp:txXfrm>
    </dsp:sp>
    <dsp:sp modelId="{30B0EB94-B626-46E1-92F5-64C37D1CD83A}">
      <dsp:nvSpPr>
        <dsp:cNvPr id="0" name=""/>
        <dsp:cNvSpPr/>
      </dsp:nvSpPr>
      <dsp:spPr>
        <a:xfrm>
          <a:off x="4217207" y="1803998"/>
          <a:ext cx="1661752" cy="580842"/>
        </a:xfrm>
        <a:prstGeom prst="chevron">
          <a:avLst/>
        </a:prstGeom>
        <a:solidFill>
          <a:schemeClr val="accent4">
            <a:tint val="40000"/>
            <a:alpha val="90000"/>
            <a:hueOff val="885793"/>
            <a:satOff val="24595"/>
            <a:lumOff val="1036"/>
            <a:alphaOff val="0"/>
          </a:schemeClr>
        </a:solidFill>
        <a:ln w="12700" cap="flat" cmpd="sng" algn="ctr">
          <a:solidFill>
            <a:schemeClr val="accent4">
              <a:tint val="40000"/>
              <a:alpha val="90000"/>
              <a:hueOff val="885793"/>
              <a:satOff val="24595"/>
              <a:lumOff val="103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5715" rIns="0" bIns="5715" numCol="1" spcCol="1270" anchor="ctr" anchorCtr="0">
          <a:noAutofit/>
        </a:bodyPr>
        <a:lstStyle/>
        <a:p>
          <a:pPr marL="0" lvl="0" indent="0" algn="ctr" defTabSz="400050" rtl="0">
            <a:lnSpc>
              <a:spcPct val="90000"/>
            </a:lnSpc>
            <a:spcBef>
              <a:spcPct val="0"/>
            </a:spcBef>
            <a:spcAft>
              <a:spcPct val="35000"/>
            </a:spcAft>
            <a:buNone/>
          </a:pPr>
          <a:r>
            <a:rPr lang="en-GB" sz="900" b="1" kern="1200">
              <a:solidFill>
                <a:schemeClr val="accent4"/>
              </a:solidFill>
            </a:rPr>
            <a:t>Ask: PO, FO</a:t>
          </a:r>
        </a:p>
      </dsp:txBody>
      <dsp:txXfrm>
        <a:off x="4507628" y="1803998"/>
        <a:ext cx="1080910" cy="58084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FD969A-73F0-4535-829C-ACE7E7A84B0A}">
      <dsp:nvSpPr>
        <dsp:cNvPr id="0" name=""/>
        <dsp:cNvSpPr/>
      </dsp:nvSpPr>
      <dsp:spPr>
        <a:xfrm>
          <a:off x="3968" y="774171"/>
          <a:ext cx="2030015" cy="8204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912" tIns="66040" rIns="184912" bIns="66040" numCol="1" spcCol="1270" anchor="ctr" anchorCtr="0">
          <a:noAutofit/>
        </a:bodyPr>
        <a:lstStyle/>
        <a:p>
          <a:pPr marL="0" lvl="0" indent="0" algn="r" defTabSz="1155700">
            <a:lnSpc>
              <a:spcPct val="90000"/>
            </a:lnSpc>
            <a:spcBef>
              <a:spcPct val="0"/>
            </a:spcBef>
            <a:spcAft>
              <a:spcPct val="35000"/>
            </a:spcAft>
            <a:buClr>
              <a:srgbClr val="3C8C93"/>
            </a:buClr>
            <a:buNone/>
          </a:pPr>
          <a:r>
            <a:rPr lang="en-GB" altLang="en-US" sz="2600" b="1" kern="1200">
              <a:solidFill>
                <a:srgbClr val="FFC000"/>
              </a:solidFill>
              <a:latin typeface="Arial"/>
              <a:ea typeface="ＭＳ Ｐゴシック"/>
              <a:cs typeface="Arial"/>
            </a:rPr>
            <a:t>Pre-financing</a:t>
          </a:r>
          <a:endParaRPr lang="en-IE" sz="2600" b="1" kern="1200">
            <a:solidFill>
              <a:srgbClr val="FFC000"/>
            </a:solidFill>
            <a:latin typeface="Arial"/>
            <a:ea typeface="ＭＳ Ｐゴシック"/>
            <a:cs typeface="Arial"/>
          </a:endParaRPr>
        </a:p>
      </dsp:txBody>
      <dsp:txXfrm>
        <a:off x="3968" y="774171"/>
        <a:ext cx="2030015" cy="820462"/>
      </dsp:txXfrm>
    </dsp:sp>
    <dsp:sp modelId="{141DAD9A-F3E9-4926-97A2-ED381D4113F1}">
      <dsp:nvSpPr>
        <dsp:cNvPr id="0" name=""/>
        <dsp:cNvSpPr/>
      </dsp:nvSpPr>
      <dsp:spPr>
        <a:xfrm>
          <a:off x="2033984" y="774171"/>
          <a:ext cx="406003" cy="820462"/>
        </a:xfrm>
        <a:prstGeom prst="leftBrace">
          <a:avLst>
            <a:gd name="adj1" fmla="val 35000"/>
            <a:gd name="adj2" fmla="val 50000"/>
          </a:avLst>
        </a:pr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621A733-AD58-439F-A36B-148815F80F78}">
      <dsp:nvSpPr>
        <dsp:cNvPr id="0" name=""/>
        <dsp:cNvSpPr/>
      </dsp:nvSpPr>
      <dsp:spPr>
        <a:xfrm>
          <a:off x="2602388" y="774171"/>
          <a:ext cx="5521642" cy="820462"/>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228600" lvl="1" indent="0" algn="l" defTabSz="266700" rtl="0">
            <a:lnSpc>
              <a:spcPct val="90000"/>
            </a:lnSpc>
            <a:spcBef>
              <a:spcPct val="0"/>
            </a:spcBef>
            <a:spcAft>
              <a:spcPct val="15000"/>
            </a:spcAft>
            <a:buClr>
              <a:srgbClr val="0356B1"/>
            </a:buClr>
            <a:buFont typeface="Arial" panose="020B0604020202020204" pitchFamily="34" charset="0"/>
            <a:buNone/>
          </a:pPr>
          <a:r>
            <a:rPr lang="en-GB" altLang="en-US" sz="1800" kern="1200">
              <a:latin typeface="Arial"/>
              <a:cs typeface="Arial"/>
            </a:rPr>
            <a:t>	80% of maximum grant amount</a:t>
          </a:r>
          <a:endParaRPr lang="en-GB" altLang="en-US" sz="1800" kern="1200"/>
        </a:p>
        <a:p>
          <a:pPr marL="266700" lvl="1" indent="0" algn="l" defTabSz="889000">
            <a:lnSpc>
              <a:spcPct val="90000"/>
            </a:lnSpc>
            <a:spcBef>
              <a:spcPct val="0"/>
            </a:spcBef>
            <a:spcAft>
              <a:spcPct val="15000"/>
            </a:spcAft>
            <a:buClr>
              <a:srgbClr val="0356B1"/>
            </a:buClr>
            <a:buFont typeface="Arial" panose="020B0604020202020204" pitchFamily="34" charset="0"/>
            <a:buNone/>
          </a:pPr>
          <a:r>
            <a:rPr lang="en-GB" altLang="en-US" sz="1800" kern="1200">
              <a:latin typeface="Arial"/>
              <a:cs typeface="Arial"/>
            </a:rPr>
            <a:t>5% guarantee fund</a:t>
          </a:r>
          <a:endParaRPr lang="en-IE" sz="1800" kern="1200">
            <a:latin typeface="Arial"/>
            <a:cs typeface="Arial"/>
          </a:endParaRPr>
        </a:p>
      </dsp:txBody>
      <dsp:txXfrm>
        <a:off x="2602388" y="774171"/>
        <a:ext cx="5521642" cy="820462"/>
      </dsp:txXfrm>
    </dsp:sp>
    <dsp:sp modelId="{71A5AA0C-BB28-4398-BA83-ACD09618F992}">
      <dsp:nvSpPr>
        <dsp:cNvPr id="0" name=""/>
        <dsp:cNvSpPr/>
      </dsp:nvSpPr>
      <dsp:spPr>
        <a:xfrm>
          <a:off x="3968" y="1842071"/>
          <a:ext cx="2030015" cy="8204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912" tIns="66040" rIns="184912" bIns="66040" numCol="1" spcCol="1270" anchor="ctr" anchorCtr="0">
          <a:noAutofit/>
        </a:bodyPr>
        <a:lstStyle/>
        <a:p>
          <a:pPr marL="0" lvl="0" indent="0" algn="r" defTabSz="1155700" rtl="0">
            <a:lnSpc>
              <a:spcPct val="90000"/>
            </a:lnSpc>
            <a:spcBef>
              <a:spcPct val="0"/>
            </a:spcBef>
            <a:spcAft>
              <a:spcPct val="35000"/>
            </a:spcAft>
            <a:buNone/>
          </a:pPr>
          <a:r>
            <a:rPr lang="en-GB" altLang="en-US" sz="2600" b="1" kern="1200">
              <a:solidFill>
                <a:srgbClr val="FFC000"/>
              </a:solidFill>
              <a:latin typeface="Arial"/>
              <a:ea typeface="ＭＳ Ｐゴシック"/>
              <a:cs typeface="Arial"/>
            </a:rPr>
            <a:t>All Payments </a:t>
          </a:r>
          <a:endParaRPr lang="en-IE" sz="2600" kern="1200">
            <a:solidFill>
              <a:srgbClr val="FFC000"/>
            </a:solidFill>
            <a:latin typeface="Arial"/>
          </a:endParaRPr>
        </a:p>
      </dsp:txBody>
      <dsp:txXfrm>
        <a:off x="3968" y="1842071"/>
        <a:ext cx="2030015" cy="820462"/>
      </dsp:txXfrm>
    </dsp:sp>
    <dsp:sp modelId="{94E5B4B4-F690-457F-93FB-E0194CD8FE0C}">
      <dsp:nvSpPr>
        <dsp:cNvPr id="0" name=""/>
        <dsp:cNvSpPr/>
      </dsp:nvSpPr>
      <dsp:spPr>
        <a:xfrm>
          <a:off x="2033984" y="1688234"/>
          <a:ext cx="406003" cy="1128135"/>
        </a:xfrm>
        <a:prstGeom prst="leftBrace">
          <a:avLst>
            <a:gd name="adj1" fmla="val 35000"/>
            <a:gd name="adj2" fmla="val 50000"/>
          </a:avLst>
        </a:pr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F3B340C-4BC4-4532-B326-3DECF7EAD53C}">
      <dsp:nvSpPr>
        <dsp:cNvPr id="0" name=""/>
        <dsp:cNvSpPr/>
      </dsp:nvSpPr>
      <dsp:spPr>
        <a:xfrm>
          <a:off x="2602388" y="1688234"/>
          <a:ext cx="5521642" cy="1128135"/>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71450" lvl="1" indent="-171450" algn="l" defTabSz="800100" rtl="0">
            <a:lnSpc>
              <a:spcPct val="90000"/>
            </a:lnSpc>
            <a:spcBef>
              <a:spcPct val="0"/>
            </a:spcBef>
            <a:spcAft>
              <a:spcPct val="15000"/>
            </a:spcAft>
            <a:buClr>
              <a:srgbClr val="0356B1"/>
            </a:buClr>
            <a:buFont typeface="Arial" panose="020B0604020202020204" pitchFamily="34" charset="0"/>
            <a:buNone/>
          </a:pPr>
          <a:r>
            <a:rPr lang="en-GB" altLang="en-US" sz="1800" kern="1200">
              <a:latin typeface="Arial"/>
              <a:cs typeface="Arial"/>
            </a:rPr>
            <a:t>	Linked to the submission of complete and correct report, deliverables and financial statements</a:t>
          </a:r>
          <a:endParaRPr lang="en-IE" sz="1800" kern="1200">
            <a:latin typeface="Arial"/>
            <a:cs typeface="Arial"/>
          </a:endParaRPr>
        </a:p>
        <a:p>
          <a:pPr marL="342900" lvl="2" indent="-171450" algn="l" defTabSz="800100" rtl="0">
            <a:lnSpc>
              <a:spcPct val="90000"/>
            </a:lnSpc>
            <a:spcBef>
              <a:spcPct val="0"/>
            </a:spcBef>
            <a:spcAft>
              <a:spcPct val="15000"/>
            </a:spcAft>
            <a:buClr>
              <a:srgbClr val="0356B1"/>
            </a:buClr>
            <a:buFont typeface="Arial" panose="020B0604020202020204" pitchFamily="34" charset="0"/>
            <a:buNone/>
            <a:tabLst>
              <a:tab pos="266700" algn="l"/>
            </a:tabLst>
          </a:pPr>
          <a:r>
            <a:rPr lang="en-GB" altLang="en-US" sz="1800" kern="1200">
              <a:latin typeface="Arial"/>
              <a:cs typeface="Arial"/>
            </a:rPr>
            <a:t>Paid within 90 days from receiving the full technical and financial report </a:t>
          </a:r>
          <a:endParaRPr lang="en-IE" sz="1800" kern="1200"/>
        </a:p>
      </dsp:txBody>
      <dsp:txXfrm>
        <a:off x="2602388" y="1688234"/>
        <a:ext cx="5521642" cy="1128135"/>
      </dsp:txXfrm>
    </dsp:sp>
    <dsp:sp modelId="{66F891E7-53CD-4B0D-AF46-E1D5966243D2}">
      <dsp:nvSpPr>
        <dsp:cNvPr id="0" name=""/>
        <dsp:cNvSpPr/>
      </dsp:nvSpPr>
      <dsp:spPr>
        <a:xfrm>
          <a:off x="3968" y="2909970"/>
          <a:ext cx="2030015" cy="8204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912" tIns="66040" rIns="184912" bIns="66040" numCol="1" spcCol="1270" anchor="ctr" anchorCtr="0">
          <a:noAutofit/>
        </a:bodyPr>
        <a:lstStyle/>
        <a:p>
          <a:pPr marL="0" lvl="0" indent="0" algn="r" defTabSz="1155700">
            <a:lnSpc>
              <a:spcPct val="90000"/>
            </a:lnSpc>
            <a:spcBef>
              <a:spcPct val="0"/>
            </a:spcBef>
            <a:spcAft>
              <a:spcPct val="35000"/>
            </a:spcAft>
            <a:buNone/>
          </a:pPr>
          <a:r>
            <a:rPr lang="en-GB" altLang="en-US" sz="2600" b="1" kern="1200">
              <a:solidFill>
                <a:srgbClr val="FFC000"/>
              </a:solidFill>
              <a:latin typeface="Arial"/>
              <a:cs typeface="Arial"/>
            </a:rPr>
            <a:t>Interim payments</a:t>
          </a:r>
          <a:endParaRPr lang="en-IE" sz="2600" kern="1200">
            <a:solidFill>
              <a:srgbClr val="FFC000"/>
            </a:solidFill>
            <a:latin typeface="Arial"/>
            <a:cs typeface="Arial"/>
          </a:endParaRPr>
        </a:p>
      </dsp:txBody>
      <dsp:txXfrm>
        <a:off x="3968" y="2909970"/>
        <a:ext cx="2030015" cy="820462"/>
      </dsp:txXfrm>
    </dsp:sp>
    <dsp:sp modelId="{F9F503D0-B0AF-4A80-BB01-D9F6310B6180}">
      <dsp:nvSpPr>
        <dsp:cNvPr id="0" name=""/>
        <dsp:cNvSpPr/>
      </dsp:nvSpPr>
      <dsp:spPr>
        <a:xfrm>
          <a:off x="2033984" y="2909970"/>
          <a:ext cx="406003" cy="820462"/>
        </a:xfrm>
        <a:prstGeom prst="leftBrace">
          <a:avLst>
            <a:gd name="adj1" fmla="val 35000"/>
            <a:gd name="adj2" fmla="val 50000"/>
          </a:avLst>
        </a:pr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01C1218-D7E1-457B-8348-9AA18B91E262}">
      <dsp:nvSpPr>
        <dsp:cNvPr id="0" name=""/>
        <dsp:cNvSpPr/>
      </dsp:nvSpPr>
      <dsp:spPr>
        <a:xfrm>
          <a:off x="2606357" y="2909970"/>
          <a:ext cx="5521642" cy="820462"/>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73038" lvl="1" indent="0" algn="l" defTabSz="800100">
            <a:lnSpc>
              <a:spcPct val="90000"/>
            </a:lnSpc>
            <a:spcBef>
              <a:spcPct val="0"/>
            </a:spcBef>
            <a:spcAft>
              <a:spcPct val="15000"/>
            </a:spcAft>
            <a:buNone/>
          </a:pPr>
          <a:r>
            <a:rPr lang="en-GB" altLang="en-US" sz="1800" kern="1200">
              <a:latin typeface="Arial"/>
              <a:cs typeface="Arial"/>
            </a:rPr>
            <a:t>Limit to 90% of the maximum grant amount</a:t>
          </a:r>
          <a:endParaRPr lang="en-IE" sz="1800" kern="1200">
            <a:latin typeface="Arial"/>
            <a:cs typeface="Arial"/>
          </a:endParaRPr>
        </a:p>
      </dsp:txBody>
      <dsp:txXfrm>
        <a:off x="2606357" y="2909970"/>
        <a:ext cx="5521642" cy="820462"/>
      </dsp:txXfrm>
    </dsp:sp>
    <dsp:sp modelId="{1A381378-0C77-4262-BDE7-D232B39501B1}">
      <dsp:nvSpPr>
        <dsp:cNvPr id="0" name=""/>
        <dsp:cNvSpPr/>
      </dsp:nvSpPr>
      <dsp:spPr>
        <a:xfrm>
          <a:off x="3968" y="3824032"/>
          <a:ext cx="2030015" cy="8204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912" tIns="66040" rIns="184912" bIns="66040" numCol="1" spcCol="1270" anchor="ctr" anchorCtr="0">
          <a:noAutofit/>
        </a:bodyPr>
        <a:lstStyle/>
        <a:p>
          <a:pPr marL="0" lvl="0" indent="0" algn="r" defTabSz="1155700">
            <a:lnSpc>
              <a:spcPct val="90000"/>
            </a:lnSpc>
            <a:spcBef>
              <a:spcPct val="0"/>
            </a:spcBef>
            <a:spcAft>
              <a:spcPct val="35000"/>
            </a:spcAft>
            <a:buNone/>
          </a:pPr>
          <a:r>
            <a:rPr lang="en-GB" altLang="en-US" sz="2600" b="1" kern="1200">
              <a:solidFill>
                <a:srgbClr val="FFC000"/>
              </a:solidFill>
              <a:latin typeface="Arial"/>
              <a:cs typeface="Arial"/>
            </a:rPr>
            <a:t>Final payment</a:t>
          </a:r>
          <a:endParaRPr lang="en-IE" sz="2600" kern="1200">
            <a:solidFill>
              <a:srgbClr val="FFC000"/>
            </a:solidFill>
            <a:latin typeface="Arial"/>
            <a:cs typeface="Arial"/>
          </a:endParaRPr>
        </a:p>
      </dsp:txBody>
      <dsp:txXfrm>
        <a:off x="3968" y="3824032"/>
        <a:ext cx="2030015" cy="820462"/>
      </dsp:txXfrm>
    </dsp:sp>
    <dsp:sp modelId="{CAF446DF-7BC7-450E-84B2-CDD2D4D49E64}">
      <dsp:nvSpPr>
        <dsp:cNvPr id="0" name=""/>
        <dsp:cNvSpPr/>
      </dsp:nvSpPr>
      <dsp:spPr>
        <a:xfrm>
          <a:off x="2033984" y="3824032"/>
          <a:ext cx="406003" cy="820462"/>
        </a:xfrm>
        <a:prstGeom prst="leftBrace">
          <a:avLst>
            <a:gd name="adj1" fmla="val 35000"/>
            <a:gd name="adj2" fmla="val 50000"/>
          </a:avLst>
        </a:pr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EE77B56-485C-4BCB-A44B-44935645C2F8}">
      <dsp:nvSpPr>
        <dsp:cNvPr id="0" name=""/>
        <dsp:cNvSpPr/>
      </dsp:nvSpPr>
      <dsp:spPr>
        <a:xfrm>
          <a:off x="2602388" y="3824032"/>
          <a:ext cx="5521642" cy="820462"/>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266700" lvl="1" indent="0" algn="l" defTabSz="800100">
            <a:lnSpc>
              <a:spcPct val="90000"/>
            </a:lnSpc>
            <a:spcBef>
              <a:spcPct val="0"/>
            </a:spcBef>
            <a:spcAft>
              <a:spcPct val="15000"/>
            </a:spcAft>
            <a:buNone/>
          </a:pPr>
          <a:r>
            <a:rPr lang="en-GB" altLang="en-US" sz="1800" kern="1200">
              <a:latin typeface="Arial"/>
              <a:cs typeface="Arial"/>
            </a:rPr>
            <a:t>Final balance and release of guarantee fund</a:t>
          </a:r>
          <a:endParaRPr lang="en-IE" sz="1800" kern="1200">
            <a:latin typeface="Arial"/>
            <a:cs typeface="Arial"/>
          </a:endParaRPr>
        </a:p>
      </dsp:txBody>
      <dsp:txXfrm>
        <a:off x="2602388" y="3824032"/>
        <a:ext cx="5521642" cy="82046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3223BB-F875-4676-961D-63C6FE9BAC4A}">
      <dsp:nvSpPr>
        <dsp:cNvPr id="0" name=""/>
        <dsp:cNvSpPr/>
      </dsp:nvSpPr>
      <dsp:spPr>
        <a:xfrm rot="10800000">
          <a:off x="1963499" y="93365"/>
          <a:ext cx="8382119" cy="1687570"/>
        </a:xfrm>
        <a:prstGeom prst="homePlate">
          <a:avLst/>
        </a:prstGeom>
        <a:solidFill>
          <a:srgbClr val="00449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046" tIns="68580" rIns="128016" bIns="68580" numCol="1" spcCol="1270" anchor="ctr" anchorCtr="0">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GB" sz="1800" b="0" kern="1200">
              <a:solidFill>
                <a:schemeClr val="bg1"/>
              </a:solidFill>
              <a:ea typeface="ＭＳ Ｐゴシック" pitchFamily="34" charset="-128"/>
            </a:rPr>
            <a:t>Can be carried out during the entire lifetime of the project, by the European Commission, not later than </a:t>
          </a:r>
          <a:r>
            <a:rPr lang="en-GB" sz="1800" b="1" kern="1200">
              <a:solidFill>
                <a:schemeClr val="bg1"/>
              </a:solidFill>
              <a:ea typeface="ＭＳ Ｐゴシック" pitchFamily="34" charset="-128"/>
            </a:rPr>
            <a:t>2 years</a:t>
          </a:r>
          <a:r>
            <a:rPr lang="en-GB" sz="1800" b="0" kern="1200">
              <a:solidFill>
                <a:schemeClr val="bg1"/>
              </a:solidFill>
              <a:ea typeface="ＭＳ Ｐゴシック" pitchFamily="34" charset="-128"/>
            </a:rPr>
            <a:t> after the payment of the balance.</a:t>
          </a:r>
        </a:p>
        <a:p>
          <a:pPr marL="0" lvl="0" indent="0" algn="l" defTabSz="914400">
            <a:lnSpc>
              <a:spcPct val="100000"/>
            </a:lnSpc>
            <a:spcBef>
              <a:spcPct val="0"/>
            </a:spcBef>
            <a:spcAft>
              <a:spcPts val="0"/>
            </a:spcAft>
            <a:buNone/>
          </a:pPr>
          <a:r>
            <a:rPr lang="en-GB" sz="1800" kern="1200">
              <a:solidFill>
                <a:schemeClr val="bg1"/>
              </a:solidFill>
              <a:ea typeface="ＭＳ Ｐゴシック" pitchFamily="34" charset="-128"/>
            </a:rPr>
            <a:t>Types of audits: </a:t>
          </a:r>
          <a:r>
            <a:rPr lang="en-GB" sz="1800" b="1" kern="1200">
              <a:solidFill>
                <a:schemeClr val="bg1"/>
              </a:solidFill>
              <a:ea typeface="ＭＳ Ｐゴシック" pitchFamily="34" charset="-128"/>
            </a:rPr>
            <a:t>financial </a:t>
          </a:r>
          <a:r>
            <a:rPr lang="en-GB" sz="1800" kern="1200">
              <a:solidFill>
                <a:schemeClr val="bg1"/>
              </a:solidFill>
              <a:ea typeface="ＭＳ Ｐゴシック" pitchFamily="34" charset="-128"/>
            </a:rPr>
            <a:t>and/or </a:t>
          </a:r>
          <a:r>
            <a:rPr lang="en-GB" sz="1800" b="1" kern="1200">
              <a:solidFill>
                <a:schemeClr val="bg1"/>
              </a:solidFill>
              <a:ea typeface="ＭＳ Ｐゴシック" pitchFamily="34" charset="-128"/>
            </a:rPr>
            <a:t>technical audits</a:t>
          </a:r>
        </a:p>
      </dsp:txBody>
      <dsp:txXfrm rot="10800000">
        <a:off x="2385391" y="93365"/>
        <a:ext cx="7960227" cy="1687570"/>
      </dsp:txXfrm>
    </dsp:sp>
    <dsp:sp modelId="{417961B8-361A-48F1-8004-62C45241ECF3}">
      <dsp:nvSpPr>
        <dsp:cNvPr id="0" name=""/>
        <dsp:cNvSpPr/>
      </dsp:nvSpPr>
      <dsp:spPr>
        <a:xfrm>
          <a:off x="598655" y="510"/>
          <a:ext cx="1891232" cy="1873282"/>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1000" r="-1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2800C8B-4F5C-46F2-9816-8D22642B0E3F}">
      <dsp:nvSpPr>
        <dsp:cNvPr id="0" name=""/>
        <dsp:cNvSpPr/>
      </dsp:nvSpPr>
      <dsp:spPr>
        <a:xfrm rot="10800000">
          <a:off x="1955398" y="2052689"/>
          <a:ext cx="8382119" cy="1786386"/>
        </a:xfrm>
        <a:prstGeom prst="homePlate">
          <a:avLst/>
        </a:prstGeom>
        <a:solidFill>
          <a:srgbClr val="00449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046" tIns="68580" rIns="128016" bIns="68580" numCol="1" spcCol="1270" anchor="ctr" anchorCtr="0">
          <a:noAutofit/>
        </a:bodyPr>
        <a:lstStyle/>
        <a:p>
          <a:pPr marL="0" lvl="0" indent="0" defTabSz="800100" rtl="0">
            <a:lnSpc>
              <a:spcPct val="90000"/>
            </a:lnSpc>
            <a:spcBef>
              <a:spcPct val="0"/>
            </a:spcBef>
            <a:spcAft>
              <a:spcPct val="35000"/>
            </a:spcAft>
            <a:buNone/>
          </a:pPr>
          <a:r>
            <a:rPr lang="en-GB" sz="1800" b="1" kern="1200">
              <a:solidFill>
                <a:schemeClr val="bg1"/>
              </a:solidFill>
            </a:rPr>
            <a:t>Keeping records: </a:t>
          </a:r>
          <a:r>
            <a:rPr lang="en-GB" sz="1800" b="0" kern="1200">
              <a:solidFill>
                <a:schemeClr val="bg1"/>
              </a:solidFill>
            </a:rPr>
            <a:t>keep </a:t>
          </a:r>
          <a:r>
            <a:rPr lang="en-GB" sz="1800" b="0" kern="1200"/>
            <a:t>a clear account of the project activities during the reporting period</a:t>
          </a:r>
          <a:r>
            <a:rPr lang="en-US" sz="1800" b="0" kern="1200"/>
            <a:t> (GA article 20)</a:t>
          </a:r>
          <a:endParaRPr lang="en-GB" sz="1800" b="0" kern="1200"/>
        </a:p>
        <a:p>
          <a:pPr marL="0" lvl="0" indent="0" algn="l" defTabSz="800100" rtl="0">
            <a:lnSpc>
              <a:spcPct val="90000"/>
            </a:lnSpc>
            <a:spcBef>
              <a:spcPct val="0"/>
            </a:spcBef>
            <a:spcAft>
              <a:spcPct val="35000"/>
            </a:spcAft>
            <a:buNone/>
          </a:pPr>
          <a:r>
            <a:rPr lang="en-GB" sz="1800" b="0" kern="1200"/>
            <a:t>Beneficiaries must keep records and other supporting documentation </a:t>
          </a:r>
          <a:r>
            <a:rPr lang="en-GB" sz="1800" b="1" kern="1200"/>
            <a:t>up to 5 years </a:t>
          </a:r>
          <a:r>
            <a:rPr lang="en-GB" sz="1800" b="0" kern="1200"/>
            <a:t>in order to prove the proper implementation and the costs declared as eligible.</a:t>
          </a:r>
        </a:p>
      </dsp:txBody>
      <dsp:txXfrm rot="10800000">
        <a:off x="2401994" y="2052689"/>
        <a:ext cx="7935523" cy="1786386"/>
      </dsp:txXfrm>
    </dsp:sp>
    <dsp:sp modelId="{D56EEF54-14E2-48A5-ACAF-5F5E12B1FE08}">
      <dsp:nvSpPr>
        <dsp:cNvPr id="0" name=""/>
        <dsp:cNvSpPr/>
      </dsp:nvSpPr>
      <dsp:spPr>
        <a:xfrm>
          <a:off x="621597" y="2050588"/>
          <a:ext cx="1858828" cy="1790587"/>
        </a:xfrm>
        <a:prstGeom prst="ellipse">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3B62CA-0126-4A30-A19E-660E8431916F}">
      <dsp:nvSpPr>
        <dsp:cNvPr id="0" name=""/>
        <dsp:cNvSpPr/>
      </dsp:nvSpPr>
      <dsp:spPr>
        <a:xfrm>
          <a:off x="0" y="0"/>
          <a:ext cx="5571744" cy="864000"/>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rtl="0">
            <a:lnSpc>
              <a:spcPct val="90000"/>
            </a:lnSpc>
            <a:spcBef>
              <a:spcPct val="0"/>
            </a:spcBef>
            <a:spcAft>
              <a:spcPct val="35000"/>
            </a:spcAft>
            <a:buNone/>
          </a:pPr>
          <a:r>
            <a:rPr lang="en-GB" sz="1900" b="1" kern="1200"/>
            <a:t>Amendment needed if: </a:t>
          </a:r>
          <a:endParaRPr lang="en-GB" sz="1900" b="0" kern="1200"/>
        </a:p>
      </dsp:txBody>
      <dsp:txXfrm>
        <a:off x="0" y="0"/>
        <a:ext cx="5571744" cy="864000"/>
      </dsp:txXfrm>
    </dsp:sp>
    <dsp:sp modelId="{F3337A86-6EF5-4328-BAA4-8E95395C5C08}">
      <dsp:nvSpPr>
        <dsp:cNvPr id="0" name=""/>
        <dsp:cNvSpPr/>
      </dsp:nvSpPr>
      <dsp:spPr>
        <a:xfrm>
          <a:off x="0" y="879552"/>
          <a:ext cx="5571744" cy="3376350"/>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rtl="0">
            <a:lnSpc>
              <a:spcPct val="90000"/>
            </a:lnSpc>
            <a:spcBef>
              <a:spcPct val="0"/>
            </a:spcBef>
            <a:spcAft>
              <a:spcPct val="15000"/>
            </a:spcAft>
            <a:buChar char="•"/>
          </a:pPr>
          <a:r>
            <a:rPr lang="fr-BE" sz="1400" b="0" kern="1200">
              <a:solidFill>
                <a:schemeClr val="tx2"/>
              </a:solidFill>
            </a:rPr>
            <a:t>Change of </a:t>
          </a:r>
          <a:r>
            <a:rPr lang="fr-BE" sz="1400" b="1" kern="1200" err="1">
              <a:solidFill>
                <a:schemeClr val="tx2"/>
              </a:solidFill>
            </a:rPr>
            <a:t>Annex</a:t>
          </a:r>
          <a:r>
            <a:rPr lang="fr-BE" sz="1400" b="1" kern="1200">
              <a:solidFill>
                <a:schemeClr val="tx2"/>
              </a:solidFill>
            </a:rPr>
            <a:t> 1</a:t>
          </a:r>
          <a:r>
            <a:rPr lang="fr-BE" sz="1400" b="0" kern="1200">
              <a:solidFill>
                <a:schemeClr val="tx2"/>
              </a:solidFill>
            </a:rPr>
            <a:t> </a:t>
          </a:r>
          <a:r>
            <a:rPr lang="en-GB" sz="1400" b="0" kern="1200">
              <a:solidFill>
                <a:schemeClr val="tx2"/>
              </a:solidFill>
            </a:rPr>
            <a:t>(description of action)</a:t>
          </a:r>
        </a:p>
        <a:p>
          <a:pPr marL="114300" lvl="1" indent="-114300" algn="l" defTabSz="622300" rtl="0">
            <a:lnSpc>
              <a:spcPct val="90000"/>
            </a:lnSpc>
            <a:spcBef>
              <a:spcPct val="0"/>
            </a:spcBef>
            <a:spcAft>
              <a:spcPct val="15000"/>
            </a:spcAft>
            <a:buChar char="•"/>
          </a:pPr>
          <a:endParaRPr lang="en-GB" sz="1400" b="0" kern="1200">
            <a:solidFill>
              <a:schemeClr val="tx2"/>
            </a:solidFill>
          </a:endParaRPr>
        </a:p>
        <a:p>
          <a:pPr marL="114300" lvl="1" indent="-114300" algn="l" defTabSz="622300" rtl="0">
            <a:lnSpc>
              <a:spcPct val="90000"/>
            </a:lnSpc>
            <a:spcBef>
              <a:spcPct val="0"/>
            </a:spcBef>
            <a:spcAft>
              <a:spcPct val="15000"/>
            </a:spcAft>
            <a:buChar char="•"/>
          </a:pPr>
          <a:r>
            <a:rPr lang="fr-BE" sz="1400" b="0" kern="1200">
              <a:solidFill>
                <a:schemeClr val="tx2"/>
              </a:solidFill>
            </a:rPr>
            <a:t>Change of </a:t>
          </a:r>
          <a:r>
            <a:rPr lang="en-GB" sz="1400" b="1" kern="1200" noProof="0">
              <a:solidFill>
                <a:schemeClr val="tx2"/>
              </a:solidFill>
            </a:rPr>
            <a:t>Annex</a:t>
          </a:r>
          <a:r>
            <a:rPr lang="fr-BE" sz="1400" b="1" kern="1200">
              <a:solidFill>
                <a:schemeClr val="tx2"/>
              </a:solidFill>
            </a:rPr>
            <a:t> 2</a:t>
          </a:r>
          <a:r>
            <a:rPr lang="en-GB" sz="1400" b="0" kern="1200">
              <a:solidFill>
                <a:schemeClr val="tx2"/>
              </a:solidFill>
            </a:rPr>
            <a:t> estimated budget</a:t>
          </a:r>
        </a:p>
        <a:p>
          <a:pPr marL="114300" lvl="1" indent="-114300" algn="l" defTabSz="622300" rtl="0">
            <a:lnSpc>
              <a:spcPct val="90000"/>
            </a:lnSpc>
            <a:spcBef>
              <a:spcPct val="0"/>
            </a:spcBef>
            <a:spcAft>
              <a:spcPct val="15000"/>
            </a:spcAft>
            <a:buChar char="•"/>
          </a:pPr>
          <a:endParaRPr lang="en-GB" sz="1400" b="0" kern="1200">
            <a:solidFill>
              <a:schemeClr val="tx2"/>
            </a:solidFill>
          </a:endParaRPr>
        </a:p>
        <a:p>
          <a:pPr marL="114300" lvl="1" indent="-114300" algn="l" defTabSz="622300" rtl="0">
            <a:lnSpc>
              <a:spcPct val="90000"/>
            </a:lnSpc>
            <a:spcBef>
              <a:spcPct val="0"/>
            </a:spcBef>
            <a:spcAft>
              <a:spcPct val="15000"/>
            </a:spcAft>
            <a:buChar char="•"/>
          </a:pPr>
          <a:r>
            <a:rPr lang="en-GB" sz="1400" b="0" kern="1200">
              <a:solidFill>
                <a:schemeClr val="tx2"/>
              </a:solidFill>
            </a:rPr>
            <a:t>Change of </a:t>
          </a:r>
          <a:r>
            <a:rPr lang="en-GB" sz="1400" b="1" kern="1200">
              <a:solidFill>
                <a:schemeClr val="tx2"/>
              </a:solidFill>
            </a:rPr>
            <a:t>coordinator or its legal status</a:t>
          </a:r>
          <a:endParaRPr lang="en-GB" sz="1400" b="0" kern="1200">
            <a:solidFill>
              <a:schemeClr val="tx2"/>
            </a:solidFill>
          </a:endParaRPr>
        </a:p>
        <a:p>
          <a:pPr marL="114300" lvl="1" indent="-114300" algn="l" defTabSz="622300" rtl="0">
            <a:lnSpc>
              <a:spcPct val="90000"/>
            </a:lnSpc>
            <a:spcBef>
              <a:spcPct val="0"/>
            </a:spcBef>
            <a:spcAft>
              <a:spcPct val="15000"/>
            </a:spcAft>
            <a:buChar char="•"/>
          </a:pPr>
          <a:endParaRPr lang="en-GB" sz="1400" b="0" kern="1200">
            <a:solidFill>
              <a:schemeClr val="tx2"/>
            </a:solidFill>
          </a:endParaRPr>
        </a:p>
        <a:p>
          <a:pPr marL="114300" lvl="1" indent="-114300" algn="l" defTabSz="622300" rtl="0">
            <a:lnSpc>
              <a:spcPct val="90000"/>
            </a:lnSpc>
            <a:spcBef>
              <a:spcPct val="0"/>
            </a:spcBef>
            <a:spcAft>
              <a:spcPct val="15000"/>
            </a:spcAft>
            <a:buChar char="•"/>
          </a:pPr>
          <a:r>
            <a:rPr lang="en-GB" sz="1400" b="0" kern="1200">
              <a:solidFill>
                <a:schemeClr val="tx2"/>
              </a:solidFill>
            </a:rPr>
            <a:t>Change of the coordinator’s </a:t>
          </a:r>
          <a:r>
            <a:rPr lang="en-GB" sz="1400" b="1" kern="1200">
              <a:solidFill>
                <a:schemeClr val="tx2"/>
              </a:solidFill>
            </a:rPr>
            <a:t>bank account </a:t>
          </a:r>
          <a:r>
            <a:rPr lang="en-GB" sz="1400" b="0" kern="1200">
              <a:solidFill>
                <a:schemeClr val="tx2"/>
              </a:solidFill>
            </a:rPr>
            <a:t>for payments</a:t>
          </a:r>
        </a:p>
        <a:p>
          <a:pPr marL="114300" lvl="1" indent="-114300" algn="l" defTabSz="622300" rtl="0">
            <a:lnSpc>
              <a:spcPct val="90000"/>
            </a:lnSpc>
            <a:spcBef>
              <a:spcPct val="0"/>
            </a:spcBef>
            <a:spcAft>
              <a:spcPct val="15000"/>
            </a:spcAft>
            <a:buChar char="•"/>
          </a:pPr>
          <a:endParaRPr lang="en-GB" sz="1400" b="0" kern="1200">
            <a:solidFill>
              <a:schemeClr val="tx2"/>
            </a:solidFill>
          </a:endParaRPr>
        </a:p>
        <a:p>
          <a:pPr marL="114300" lvl="1" indent="-114300" algn="l" defTabSz="622300" rtl="0">
            <a:lnSpc>
              <a:spcPct val="90000"/>
            </a:lnSpc>
            <a:spcBef>
              <a:spcPct val="0"/>
            </a:spcBef>
            <a:spcAft>
              <a:spcPct val="15000"/>
            </a:spcAft>
            <a:buChar char="•"/>
          </a:pPr>
          <a:r>
            <a:rPr lang="en-GB" sz="1400" b="0" kern="1200">
              <a:solidFill>
                <a:schemeClr val="tx2"/>
              </a:solidFill>
            </a:rPr>
            <a:t>Addition/removal of </a:t>
          </a:r>
          <a:r>
            <a:rPr lang="en-GB" sz="1400" b="1" kern="1200">
              <a:solidFill>
                <a:schemeClr val="tx2"/>
              </a:solidFill>
            </a:rPr>
            <a:t>linked third party</a:t>
          </a:r>
          <a:endParaRPr lang="en-GB" sz="1400" b="0" kern="1200">
            <a:solidFill>
              <a:schemeClr val="tx2"/>
            </a:solidFill>
          </a:endParaRPr>
        </a:p>
        <a:p>
          <a:pPr marL="114300" lvl="1" indent="-114300" algn="l" defTabSz="622300" rtl="0">
            <a:lnSpc>
              <a:spcPct val="90000"/>
            </a:lnSpc>
            <a:spcBef>
              <a:spcPct val="0"/>
            </a:spcBef>
            <a:spcAft>
              <a:spcPct val="15000"/>
            </a:spcAft>
            <a:buChar char="•"/>
          </a:pPr>
          <a:endParaRPr lang="en-GB" sz="1400" b="0" kern="1200">
            <a:solidFill>
              <a:schemeClr val="tx2"/>
            </a:solidFill>
          </a:endParaRPr>
        </a:p>
        <a:p>
          <a:pPr marL="114300" lvl="1" indent="-114300" algn="l" defTabSz="622300" rtl="0">
            <a:lnSpc>
              <a:spcPct val="90000"/>
            </a:lnSpc>
            <a:spcBef>
              <a:spcPct val="0"/>
            </a:spcBef>
            <a:spcAft>
              <a:spcPct val="15000"/>
            </a:spcAft>
            <a:buChar char="•"/>
          </a:pPr>
          <a:r>
            <a:rPr lang="en-GB" sz="1400" b="0" kern="1200">
              <a:solidFill>
                <a:schemeClr val="tx2"/>
              </a:solidFill>
            </a:rPr>
            <a:t>Change of action’s </a:t>
          </a:r>
          <a:r>
            <a:rPr lang="en-GB" sz="1400" b="1" kern="1200" noProof="0">
              <a:solidFill>
                <a:schemeClr val="tx2"/>
              </a:solidFill>
            </a:rPr>
            <a:t>title</a:t>
          </a:r>
          <a:r>
            <a:rPr lang="en-US" sz="1400" b="0" kern="1200">
              <a:solidFill>
                <a:schemeClr val="tx2"/>
              </a:solidFill>
            </a:rPr>
            <a:t>, </a:t>
          </a:r>
          <a:r>
            <a:rPr lang="en-GB" sz="1400" b="0" kern="1200">
              <a:solidFill>
                <a:schemeClr val="tx2"/>
              </a:solidFill>
            </a:rPr>
            <a:t>acronym, </a:t>
          </a:r>
          <a:r>
            <a:rPr lang="en-GB" sz="1400" b="1" kern="1200">
              <a:solidFill>
                <a:schemeClr val="tx2"/>
              </a:solidFill>
            </a:rPr>
            <a:t>duration</a:t>
          </a:r>
          <a:r>
            <a:rPr lang="en-US" sz="1400" b="0" kern="1200">
              <a:solidFill>
                <a:schemeClr val="tx2"/>
              </a:solidFill>
            </a:rPr>
            <a:t>, </a:t>
          </a:r>
          <a:r>
            <a:rPr lang="en-GB" sz="1400" b="0" kern="1200">
              <a:solidFill>
                <a:schemeClr val="tx2"/>
              </a:solidFill>
            </a:rPr>
            <a:t>reporting </a:t>
          </a:r>
          <a:r>
            <a:rPr lang="en-GB" sz="1400" b="1" kern="1200">
              <a:solidFill>
                <a:schemeClr val="tx2"/>
              </a:solidFill>
            </a:rPr>
            <a:t>periods</a:t>
          </a:r>
          <a:endParaRPr lang="en-GB" sz="1400" b="0" kern="1200">
            <a:solidFill>
              <a:schemeClr val="tx2"/>
            </a:solidFill>
          </a:endParaRPr>
        </a:p>
        <a:p>
          <a:pPr marL="114300" lvl="1" indent="-114300" algn="l" defTabSz="622300" rtl="0">
            <a:lnSpc>
              <a:spcPct val="90000"/>
            </a:lnSpc>
            <a:spcBef>
              <a:spcPct val="0"/>
            </a:spcBef>
            <a:spcAft>
              <a:spcPct val="15000"/>
            </a:spcAft>
            <a:buChar char="•"/>
          </a:pPr>
          <a:endParaRPr lang="en-GB" sz="1400" b="0" kern="1200">
            <a:solidFill>
              <a:schemeClr val="tx2"/>
            </a:solidFill>
          </a:endParaRPr>
        </a:p>
        <a:p>
          <a:pPr marL="114300" lvl="1" indent="-114300" algn="l" defTabSz="622300" rtl="0">
            <a:lnSpc>
              <a:spcPct val="90000"/>
            </a:lnSpc>
            <a:spcBef>
              <a:spcPct val="0"/>
            </a:spcBef>
            <a:spcAft>
              <a:spcPct val="15000"/>
            </a:spcAft>
            <a:buChar char="•"/>
          </a:pPr>
          <a:r>
            <a:rPr lang="en-GB" sz="1400" b="0" kern="1200">
              <a:solidFill>
                <a:schemeClr val="tx2"/>
              </a:solidFill>
            </a:rPr>
            <a:t>Change of dissemination status of a deliverables (PU→SEN or SEN→PU)  </a:t>
          </a:r>
        </a:p>
        <a:p>
          <a:pPr marL="114300" lvl="1" indent="-114300" algn="l" defTabSz="622300" rtl="0">
            <a:lnSpc>
              <a:spcPct val="90000"/>
            </a:lnSpc>
            <a:spcBef>
              <a:spcPct val="0"/>
            </a:spcBef>
            <a:spcAft>
              <a:spcPct val="15000"/>
            </a:spcAft>
            <a:buChar char="•"/>
          </a:pPr>
          <a:endParaRPr lang="en-GB" sz="1400" b="0" kern="1200">
            <a:solidFill>
              <a:schemeClr val="tx2"/>
            </a:solidFill>
          </a:endParaRPr>
        </a:p>
      </dsp:txBody>
      <dsp:txXfrm>
        <a:off x="0" y="879552"/>
        <a:ext cx="5571744" cy="337635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058FC2-8CC6-0E45-B440-5C64F3F1DAC8}">
      <dsp:nvSpPr>
        <dsp:cNvPr id="0" name=""/>
        <dsp:cNvSpPr/>
      </dsp:nvSpPr>
      <dsp:spPr>
        <a:xfrm>
          <a:off x="3347837" y="933904"/>
          <a:ext cx="2928784" cy="13896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a:solidFill>
                <a:schemeClr val="bg1"/>
              </a:solidFill>
              <a:latin typeface="+mn-lt"/>
              <a:ea typeface="+mn-ea"/>
              <a:cs typeface="+mn-cs"/>
            </a:rPr>
            <a:t>IMPLEMENTATION</a:t>
          </a:r>
        </a:p>
        <a:p>
          <a:pPr marL="0" lvl="0" indent="0" algn="ctr" defTabSz="889000">
            <a:lnSpc>
              <a:spcPct val="90000"/>
            </a:lnSpc>
            <a:spcBef>
              <a:spcPct val="0"/>
            </a:spcBef>
            <a:spcAft>
              <a:spcPct val="35000"/>
            </a:spcAft>
            <a:buNone/>
          </a:pPr>
          <a:r>
            <a:rPr lang="en-US" sz="1600" b="0">
              <a:solidFill>
                <a:schemeClr val="bg1"/>
              </a:solidFill>
            </a:rPr>
            <a:t>Strategic Plan</a:t>
          </a:r>
        </a:p>
        <a:p>
          <a:pPr marL="0" lvl="0" indent="0" algn="ctr" defTabSz="889000">
            <a:lnSpc>
              <a:spcPct val="90000"/>
            </a:lnSpc>
            <a:spcBef>
              <a:spcPct val="0"/>
            </a:spcBef>
            <a:spcAft>
              <a:spcPct val="35000"/>
            </a:spcAft>
            <a:buNone/>
          </a:pPr>
          <a:r>
            <a:rPr lang="en-US" sz="1600" b="0">
              <a:solidFill>
                <a:schemeClr val="bg1"/>
              </a:solidFill>
            </a:rPr>
            <a:t>Work </a:t>
          </a:r>
          <a:r>
            <a:rPr lang="en-US" sz="1600" b="0" err="1">
              <a:solidFill>
                <a:schemeClr val="bg1"/>
              </a:solidFill>
            </a:rPr>
            <a:t>Programme</a:t>
          </a:r>
          <a:endParaRPr lang="en-US" sz="1600" b="0">
            <a:solidFill>
              <a:schemeClr val="bg1"/>
            </a:solidFill>
          </a:endParaRPr>
        </a:p>
        <a:p>
          <a:pPr marL="0" lvl="0" indent="0" algn="ctr" defTabSz="889000">
            <a:lnSpc>
              <a:spcPct val="90000"/>
            </a:lnSpc>
            <a:spcBef>
              <a:spcPct val="0"/>
            </a:spcBef>
            <a:spcAft>
              <a:spcPct val="35000"/>
            </a:spcAft>
            <a:buNone/>
          </a:pPr>
          <a:r>
            <a:rPr lang="en-US" sz="1600" b="0">
              <a:solidFill>
                <a:schemeClr val="bg1"/>
              </a:solidFill>
            </a:rPr>
            <a:t>Proposal template</a:t>
          </a:r>
          <a:br>
            <a:rPr lang="en-US" sz="1600" b="0">
              <a:solidFill>
                <a:schemeClr val="bg1"/>
              </a:solidFill>
            </a:rPr>
          </a:br>
          <a:r>
            <a:rPr lang="en-US" sz="1600" b="0">
              <a:solidFill>
                <a:schemeClr val="bg1"/>
              </a:solidFill>
            </a:rPr>
            <a:t>Project reporting</a:t>
          </a:r>
        </a:p>
      </dsp:txBody>
      <dsp:txXfrm>
        <a:off x="3347837" y="933904"/>
        <a:ext cx="2928784" cy="1389633"/>
      </dsp:txXfrm>
    </dsp:sp>
    <dsp:sp modelId="{02AB09E6-F881-214E-87BB-A283987A2F85}">
      <dsp:nvSpPr>
        <dsp:cNvPr id="0" name=""/>
        <dsp:cNvSpPr/>
      </dsp:nvSpPr>
      <dsp:spPr>
        <a:xfrm>
          <a:off x="791937" y="200438"/>
          <a:ext cx="4621508" cy="4135031"/>
        </a:xfrm>
        <a:prstGeom prst="circularArrow">
          <a:avLst>
            <a:gd name="adj1" fmla="val 8252"/>
            <a:gd name="adj2" fmla="val 576441"/>
            <a:gd name="adj3" fmla="val 1627420"/>
            <a:gd name="adj4" fmla="val 39480"/>
            <a:gd name="adj5" fmla="val 9628"/>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C31DFA1-924A-C24C-A64F-61DBA18030E2}">
      <dsp:nvSpPr>
        <dsp:cNvPr id="0" name=""/>
        <dsp:cNvSpPr/>
      </dsp:nvSpPr>
      <dsp:spPr>
        <a:xfrm>
          <a:off x="2255809" y="3317742"/>
          <a:ext cx="2356356" cy="11933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a:solidFill>
                <a:schemeClr val="bg1"/>
              </a:solidFill>
            </a:rPr>
            <a:t>IMPACT TRACKING &amp; EVALUATION</a:t>
          </a:r>
        </a:p>
        <a:p>
          <a:pPr marL="0" lvl="0" indent="0" algn="ctr" defTabSz="889000">
            <a:lnSpc>
              <a:spcPct val="90000"/>
            </a:lnSpc>
            <a:spcBef>
              <a:spcPct val="0"/>
            </a:spcBef>
            <a:spcAft>
              <a:spcPct val="35000"/>
            </a:spcAft>
            <a:buNone/>
          </a:pPr>
          <a:r>
            <a:rPr lang="en-US" sz="1600" b="0" kern="1200">
              <a:solidFill>
                <a:schemeClr val="bg1"/>
              </a:solidFill>
            </a:rPr>
            <a:t>Monitoring Key Impact Pathways</a:t>
          </a:r>
        </a:p>
        <a:p>
          <a:pPr marL="0" lvl="0" indent="0" algn="ctr" defTabSz="889000">
            <a:lnSpc>
              <a:spcPct val="90000"/>
            </a:lnSpc>
            <a:spcBef>
              <a:spcPct val="0"/>
            </a:spcBef>
            <a:spcAft>
              <a:spcPct val="35000"/>
            </a:spcAft>
            <a:buNone/>
          </a:pPr>
          <a:r>
            <a:rPr lang="en-US" sz="1600" b="0" kern="1200">
              <a:solidFill>
                <a:schemeClr val="bg1"/>
              </a:solidFill>
            </a:rPr>
            <a:t>Management &amp; Implementation Data</a:t>
          </a:r>
        </a:p>
        <a:p>
          <a:pPr marL="0" lvl="0" indent="0" algn="ctr" defTabSz="889000">
            <a:lnSpc>
              <a:spcPct val="90000"/>
            </a:lnSpc>
            <a:spcBef>
              <a:spcPct val="0"/>
            </a:spcBef>
            <a:spcAft>
              <a:spcPct val="35000"/>
            </a:spcAft>
            <a:buNone/>
          </a:pPr>
          <a:r>
            <a:rPr lang="en-US" sz="1600" b="0" kern="1200">
              <a:solidFill>
                <a:schemeClr val="bg1"/>
              </a:solidFill>
            </a:rPr>
            <a:t>Interim and ex-post evaluation</a:t>
          </a:r>
        </a:p>
      </dsp:txBody>
      <dsp:txXfrm>
        <a:off x="2255809" y="3317742"/>
        <a:ext cx="2356356" cy="1193315"/>
      </dsp:txXfrm>
    </dsp:sp>
    <dsp:sp modelId="{244DAD8A-F86E-664D-814E-6C957A1CDE64}">
      <dsp:nvSpPr>
        <dsp:cNvPr id="0" name=""/>
        <dsp:cNvSpPr/>
      </dsp:nvSpPr>
      <dsp:spPr>
        <a:xfrm>
          <a:off x="1157389" y="333166"/>
          <a:ext cx="4025146" cy="3770865"/>
        </a:xfrm>
        <a:prstGeom prst="circularArrow">
          <a:avLst>
            <a:gd name="adj1" fmla="val 8252"/>
            <a:gd name="adj2" fmla="val 576441"/>
            <a:gd name="adj3" fmla="val 10504818"/>
            <a:gd name="adj4" fmla="val 7594908"/>
            <a:gd name="adj5" fmla="val 9628"/>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1CA529-40F7-E345-817E-70EFDD46CC51}">
      <dsp:nvSpPr>
        <dsp:cNvPr id="0" name=""/>
        <dsp:cNvSpPr/>
      </dsp:nvSpPr>
      <dsp:spPr>
        <a:xfrm>
          <a:off x="43542" y="768306"/>
          <a:ext cx="3429728" cy="13291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rtl="0">
            <a:lnSpc>
              <a:spcPct val="90000"/>
            </a:lnSpc>
            <a:spcBef>
              <a:spcPct val="0"/>
            </a:spcBef>
            <a:spcAft>
              <a:spcPct val="35000"/>
            </a:spcAft>
            <a:buNone/>
          </a:pPr>
          <a:r>
            <a:rPr lang="en-US" sz="2000" b="1" kern="1200">
              <a:solidFill>
                <a:schemeClr val="bg1"/>
              </a:solidFill>
              <a:latin typeface="+mn-lt"/>
              <a:ea typeface="+mn-ea"/>
              <a:cs typeface="+mn-cs"/>
            </a:rPr>
            <a:t>IMPACT DESIGN </a:t>
          </a:r>
          <a:endParaRPr lang="en-US" sz="2000" b="1" kern="1200">
            <a:solidFill>
              <a:schemeClr val="bg1"/>
            </a:solidFill>
          </a:endParaRPr>
        </a:p>
        <a:p>
          <a:pPr marL="0" lvl="0" indent="0" algn="ctr" defTabSz="889000">
            <a:lnSpc>
              <a:spcPct val="90000"/>
            </a:lnSpc>
            <a:spcBef>
              <a:spcPct val="0"/>
            </a:spcBef>
            <a:spcAft>
              <a:spcPct val="35000"/>
            </a:spcAft>
            <a:buNone/>
          </a:pPr>
          <a:r>
            <a:rPr lang="en-US" sz="1600" b="0" kern="1200">
              <a:solidFill>
                <a:schemeClr val="bg1"/>
              </a:solidFill>
            </a:rPr>
            <a:t>Intervention logic</a:t>
          </a:r>
        </a:p>
        <a:p>
          <a:pPr marL="0" lvl="0" indent="0" algn="ctr" defTabSz="889000">
            <a:lnSpc>
              <a:spcPct val="90000"/>
            </a:lnSpc>
            <a:spcBef>
              <a:spcPct val="0"/>
            </a:spcBef>
            <a:spcAft>
              <a:spcPct val="35000"/>
            </a:spcAft>
            <a:buNone/>
          </a:pPr>
          <a:r>
            <a:rPr lang="en-US" sz="1600" b="0" kern="1200">
              <a:solidFill>
                <a:schemeClr val="bg1"/>
              </a:solidFill>
            </a:rPr>
            <a:t>Clusters, destinations, missions</a:t>
          </a:r>
        </a:p>
      </dsp:txBody>
      <dsp:txXfrm>
        <a:off x="43542" y="768306"/>
        <a:ext cx="3429728" cy="1329155"/>
      </dsp:txXfrm>
    </dsp:sp>
    <dsp:sp modelId="{581D6BD8-007E-EE42-B655-8C255F06C964}">
      <dsp:nvSpPr>
        <dsp:cNvPr id="0" name=""/>
        <dsp:cNvSpPr/>
      </dsp:nvSpPr>
      <dsp:spPr>
        <a:xfrm rot="21412418">
          <a:off x="1252379" y="-160133"/>
          <a:ext cx="3852062" cy="3664530"/>
        </a:xfrm>
        <a:prstGeom prst="circularArrow">
          <a:avLst>
            <a:gd name="adj1" fmla="val 8252"/>
            <a:gd name="adj2" fmla="val 576441"/>
            <a:gd name="adj3" fmla="val 18034495"/>
            <a:gd name="adj4" fmla="val 14370463"/>
            <a:gd name="adj5" fmla="val 9628"/>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D09029-ADB6-43AE-A98E-6367B07EC435}">
      <dsp:nvSpPr>
        <dsp:cNvPr id="0" name=""/>
        <dsp:cNvSpPr/>
      </dsp:nvSpPr>
      <dsp:spPr>
        <a:xfrm rot="16200000">
          <a:off x="-814694" y="817712"/>
          <a:ext cx="4538134" cy="2902709"/>
        </a:xfrm>
        <a:prstGeom prst="flowChartManualOperation">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0" tIns="0" rIns="141573" bIns="0" numCol="1" spcCol="1270" anchor="t" anchorCtr="0">
          <a:noAutofit/>
        </a:bodyPr>
        <a:lstStyle/>
        <a:p>
          <a:pPr marL="0" lvl="0" indent="0" algn="l" defTabSz="977900">
            <a:lnSpc>
              <a:spcPct val="90000"/>
            </a:lnSpc>
            <a:spcBef>
              <a:spcPct val="0"/>
            </a:spcBef>
            <a:spcAft>
              <a:spcPct val="35000"/>
            </a:spcAft>
            <a:buFont typeface="Wingdings" panose="05000000000000000000" pitchFamily="2" charset="2"/>
            <a:buNone/>
          </a:pPr>
          <a:r>
            <a:rPr lang="en-IE" sz="2200" b="1" kern="1200">
              <a:ea typeface="Verdana" panose="020B0604030504040204" pitchFamily="34" charset="0"/>
            </a:rPr>
            <a:t>What’s in it for you</a:t>
          </a:r>
        </a:p>
        <a:p>
          <a:pPr marL="0" lvl="0" indent="0" algn="l" defTabSz="977900">
            <a:lnSpc>
              <a:spcPct val="90000"/>
            </a:lnSpc>
            <a:spcBef>
              <a:spcPct val="0"/>
            </a:spcBef>
            <a:spcAft>
              <a:spcPct val="35000"/>
            </a:spcAft>
            <a:buFont typeface="Wingdings" panose="05000000000000000000" pitchFamily="2" charset="2"/>
            <a:buNone/>
          </a:pPr>
          <a:r>
            <a:rPr lang="en-IE" sz="2200" kern="1200">
              <a:ea typeface="Verdana" panose="020B0604030504040204" pitchFamily="34" charset="0"/>
            </a:rPr>
            <a:t> </a:t>
          </a:r>
          <a:endParaRPr lang="en-IE" sz="2200" kern="1200"/>
        </a:p>
        <a:p>
          <a:pPr marL="171450" lvl="1" indent="-171450" algn="l" defTabSz="755650">
            <a:lnSpc>
              <a:spcPct val="90000"/>
            </a:lnSpc>
            <a:spcBef>
              <a:spcPct val="0"/>
            </a:spcBef>
            <a:spcAft>
              <a:spcPct val="15000"/>
            </a:spcAft>
            <a:buFont typeface="Wingdings" panose="05000000000000000000" pitchFamily="2" charset="2"/>
            <a:buChar char="Ø"/>
          </a:pPr>
          <a:r>
            <a:rPr lang="en-IE" sz="1700" kern="1200">
              <a:ea typeface="Verdana" panose="020B0604030504040204" pitchFamily="34" charset="0"/>
            </a:rPr>
            <a:t>you actively feed into EU policy discussions </a:t>
          </a:r>
          <a:endParaRPr lang="en-IE" sz="1700" kern="1200"/>
        </a:p>
        <a:p>
          <a:pPr marL="171450" lvl="1" indent="-171450" algn="l" defTabSz="755650">
            <a:lnSpc>
              <a:spcPct val="90000"/>
            </a:lnSpc>
            <a:spcBef>
              <a:spcPct val="0"/>
            </a:spcBef>
            <a:spcAft>
              <a:spcPct val="15000"/>
            </a:spcAft>
            <a:buFont typeface="Wingdings" panose="05000000000000000000" pitchFamily="2" charset="2"/>
            <a:buChar char="Ø"/>
          </a:pPr>
          <a:r>
            <a:rPr lang="en-IE" sz="1700" kern="1200">
              <a:ea typeface="Verdana" panose="020B0604030504040204" pitchFamily="34" charset="0"/>
            </a:rPr>
            <a:t>you interact with similar projects</a:t>
          </a:r>
        </a:p>
        <a:p>
          <a:pPr marL="171450" lvl="1" indent="-171450" algn="l" defTabSz="755650">
            <a:lnSpc>
              <a:spcPct val="90000"/>
            </a:lnSpc>
            <a:spcBef>
              <a:spcPct val="0"/>
            </a:spcBef>
            <a:spcAft>
              <a:spcPct val="15000"/>
            </a:spcAft>
            <a:buFont typeface="Wingdings" panose="05000000000000000000" pitchFamily="2" charset="2"/>
            <a:buChar char="Ø"/>
          </a:pPr>
          <a:r>
            <a:rPr lang="en-IE" sz="1700" kern="1200">
              <a:ea typeface="Verdana" panose="020B0604030504040204" pitchFamily="34" charset="0"/>
            </a:rPr>
            <a:t>you promote your own project</a:t>
          </a:r>
        </a:p>
      </dsp:txBody>
      <dsp:txXfrm rot="5400000">
        <a:off x="3019" y="907626"/>
        <a:ext cx="2902709" cy="2722880"/>
      </dsp:txXfrm>
    </dsp:sp>
    <dsp:sp modelId="{F14878E1-EDC3-4D54-8A87-341AE35FB4CC}">
      <dsp:nvSpPr>
        <dsp:cNvPr id="0" name=""/>
        <dsp:cNvSpPr/>
      </dsp:nvSpPr>
      <dsp:spPr>
        <a:xfrm rot="16200000">
          <a:off x="2308736" y="817712"/>
          <a:ext cx="4538134" cy="2902709"/>
        </a:xfrm>
        <a:prstGeom prst="flowChartManualOperation">
          <a:avLst/>
        </a:prstGeom>
        <a:solidFill>
          <a:srgbClr val="00449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0" tIns="0" rIns="141573" bIns="0" numCol="1" spcCol="1270" anchor="t" anchorCtr="0">
          <a:noAutofit/>
        </a:bodyPr>
        <a:lstStyle/>
        <a:p>
          <a:pPr marL="0" lvl="0" indent="0" algn="l" defTabSz="977900">
            <a:lnSpc>
              <a:spcPct val="90000"/>
            </a:lnSpc>
            <a:spcBef>
              <a:spcPct val="0"/>
            </a:spcBef>
            <a:spcAft>
              <a:spcPct val="35000"/>
            </a:spcAft>
            <a:buFont typeface="Wingdings" panose="05000000000000000000" pitchFamily="2" charset="2"/>
            <a:buNone/>
          </a:pPr>
          <a:r>
            <a:rPr lang="en-IE" sz="2200" b="1" kern="1200">
              <a:ea typeface="Verdana" panose="020B0604030504040204" pitchFamily="34" charset="0"/>
            </a:rPr>
            <a:t>Type of policy feedback activities</a:t>
          </a:r>
        </a:p>
        <a:p>
          <a:pPr marL="0" lvl="0" indent="0" algn="l" defTabSz="977900">
            <a:lnSpc>
              <a:spcPct val="90000"/>
            </a:lnSpc>
            <a:spcBef>
              <a:spcPct val="0"/>
            </a:spcBef>
            <a:spcAft>
              <a:spcPct val="35000"/>
            </a:spcAft>
            <a:buFont typeface="Wingdings" panose="05000000000000000000" pitchFamily="2" charset="2"/>
            <a:buNone/>
          </a:pPr>
          <a:endParaRPr lang="en-IE" sz="2200" kern="1200"/>
        </a:p>
        <a:p>
          <a:pPr marL="171450" lvl="1" indent="-171450" algn="l" defTabSz="755650">
            <a:lnSpc>
              <a:spcPct val="90000"/>
            </a:lnSpc>
            <a:spcBef>
              <a:spcPct val="0"/>
            </a:spcBef>
            <a:spcAft>
              <a:spcPct val="15000"/>
            </a:spcAft>
            <a:buFont typeface="Wingdings" panose="05000000000000000000" pitchFamily="2" charset="2"/>
            <a:buChar char="Ø"/>
          </a:pPr>
          <a:r>
            <a:rPr lang="en-IE" sz="1700" kern="1200">
              <a:ea typeface="Verdana" panose="020B0604030504040204" pitchFamily="34" charset="0"/>
            </a:rPr>
            <a:t>policy brief as a mandatory deliverable (see next slide)</a:t>
          </a:r>
          <a:endParaRPr lang="en-IE" sz="1700" kern="1200"/>
        </a:p>
        <a:p>
          <a:pPr marL="171450" lvl="1" indent="-171450" algn="l" defTabSz="755650">
            <a:lnSpc>
              <a:spcPct val="90000"/>
            </a:lnSpc>
            <a:spcBef>
              <a:spcPct val="0"/>
            </a:spcBef>
            <a:spcAft>
              <a:spcPct val="15000"/>
            </a:spcAft>
            <a:buFont typeface="Wingdings" panose="05000000000000000000" pitchFamily="2" charset="2"/>
            <a:buChar char="Ø"/>
          </a:pPr>
          <a:r>
            <a:rPr lang="en-IE" sz="1700" kern="1200">
              <a:ea typeface="Verdana" panose="020B0604030504040204" pitchFamily="34" charset="0"/>
            </a:rPr>
            <a:t>ad hoc requests e.g. for monitoring purposes</a:t>
          </a:r>
        </a:p>
        <a:p>
          <a:pPr marL="171450" lvl="1" indent="-171450" algn="l" defTabSz="755650">
            <a:lnSpc>
              <a:spcPct val="90000"/>
            </a:lnSpc>
            <a:spcBef>
              <a:spcPct val="0"/>
            </a:spcBef>
            <a:spcAft>
              <a:spcPct val="15000"/>
            </a:spcAft>
            <a:buFont typeface="Wingdings" panose="05000000000000000000" pitchFamily="2" charset="2"/>
            <a:buChar char="Ø"/>
          </a:pPr>
          <a:r>
            <a:rPr lang="en-IE" sz="1700" kern="1200">
              <a:ea typeface="Verdana" panose="020B0604030504040204" pitchFamily="34" charset="0"/>
            </a:rPr>
            <a:t>partake in cluster events</a:t>
          </a:r>
        </a:p>
      </dsp:txBody>
      <dsp:txXfrm rot="5400000">
        <a:off x="3126449" y="907626"/>
        <a:ext cx="2902709" cy="2722880"/>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3.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A939EFE-0303-44F6-9A16-FD3B5E015DB1}" type="datetimeFigureOut">
              <a:rPr lang="en-GB" smtClean="0"/>
              <a:t>18/04/2024</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4F04766-77AF-4EBE-9704-229FD5F6AD6A}" type="slidenum">
              <a:rPr lang="en-GB" smtClean="0"/>
              <a:t>‹#›</a:t>
            </a:fld>
            <a:endParaRPr lang="en-GB"/>
          </a:p>
        </p:txBody>
      </p:sp>
    </p:spTree>
    <p:extLst>
      <p:ext uri="{BB962C8B-B14F-4D97-AF65-F5344CB8AC3E}">
        <p14:creationId xmlns:p14="http://schemas.microsoft.com/office/powerpoint/2010/main" val="378898812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B926D1-0013-4A80-B64E-9D824EE65210}" type="datetimeFigureOut">
              <a:rPr lang="en-GB" smtClean="0"/>
              <a:t>18/04/2024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CF2995-AB43-4B7C-B8CD-9DC7C3692A9C}" type="slidenum">
              <a:rPr lang="en-GB" smtClean="0"/>
              <a:t>‹#›</a:t>
            </a:fld>
            <a:endParaRPr lang="en-GB"/>
          </a:p>
        </p:txBody>
      </p:sp>
    </p:spTree>
    <p:extLst>
      <p:ext uri="{BB962C8B-B14F-4D97-AF65-F5344CB8AC3E}">
        <p14:creationId xmlns:p14="http://schemas.microsoft.com/office/powerpoint/2010/main" val="146078466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ebgate.ec.europa.eu/funding-tenders-opportunities/pages/viewpage.action?pageId=1867972#Communicatingyourproject%E2%80%94AcknowledgementofEUfunding-AcknowledgementofEUfunding"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myintracomm.ec.europa.eu/corp/intellectual-property/Documents/2019_Reuse-guidelines%28CC-BY%29.pdf" TargetMode="External"/><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t>The monitoring usually covers 3 aspects: technical, financial and non-financial (TNA/VA)</a:t>
            </a:r>
          </a:p>
          <a:p>
            <a:endParaRPr lang="en-IE"/>
          </a:p>
        </p:txBody>
      </p:sp>
      <p:sp>
        <p:nvSpPr>
          <p:cNvPr id="4" name="Slide Number Placeholder 3"/>
          <p:cNvSpPr>
            <a:spLocks noGrp="1"/>
          </p:cNvSpPr>
          <p:nvPr>
            <p:ph type="sldNum" sz="quarter" idx="5"/>
          </p:nvPr>
        </p:nvSpPr>
        <p:spPr/>
        <p:txBody>
          <a:bodyPr/>
          <a:lstStyle/>
          <a:p>
            <a:fld id="{59CF2995-AB43-4B7C-B8CD-9DC7C3692A9C}" type="slidenum">
              <a:rPr lang="en-GB" smtClean="0"/>
              <a:t>5</a:t>
            </a:fld>
            <a:endParaRPr lang="en-GB"/>
          </a:p>
        </p:txBody>
      </p:sp>
    </p:spTree>
    <p:extLst>
      <p:ext uri="{BB962C8B-B14F-4D97-AF65-F5344CB8AC3E}">
        <p14:creationId xmlns:p14="http://schemas.microsoft.com/office/powerpoint/2010/main" val="3476194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ED044AA-7285-4F40-BD9B-D1AFE4EA297A}" type="slidenum">
              <a:rPr lang="en-GB" altLang="en-US" smtClean="0"/>
              <a:pPr/>
              <a:t>7</a:t>
            </a:fld>
            <a:endParaRPr lang="en-GB" altLang="en-US"/>
          </a:p>
        </p:txBody>
      </p:sp>
    </p:spTree>
    <p:extLst>
      <p:ext uri="{BB962C8B-B14F-4D97-AF65-F5344CB8AC3E}">
        <p14:creationId xmlns:p14="http://schemas.microsoft.com/office/powerpoint/2010/main" val="40109013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defTabSz="914400">
              <a:lnSpc>
                <a:spcPct val="100000"/>
              </a:lnSpc>
              <a:spcBef>
                <a:spcPts val="0"/>
              </a:spcBef>
              <a:spcAft>
                <a:spcPts val="0"/>
              </a:spcAft>
            </a:pPr>
            <a:r>
              <a:rPr lang="en-GB" altLang="en-US" sz="1400" i="0" dirty="0">
                <a:solidFill>
                  <a:srgbClr val="002060"/>
                </a:solidFill>
                <a:cs typeface="Calibri"/>
              </a:rPr>
              <a:t>* </a:t>
            </a:r>
            <a:r>
              <a:rPr lang="en-GB" altLang="en-US" sz="1200" i="0" dirty="0">
                <a:solidFill>
                  <a:srgbClr val="002060"/>
                </a:solidFill>
                <a:cs typeface="Calibri"/>
              </a:rPr>
              <a:t>What was done and achieved?</a:t>
            </a:r>
          </a:p>
          <a:p>
            <a:pPr marL="0" lvl="0" indent="0" algn="l" defTabSz="914400">
              <a:lnSpc>
                <a:spcPct val="100000"/>
              </a:lnSpc>
              <a:spcBef>
                <a:spcPts val="0"/>
              </a:spcBef>
              <a:spcAft>
                <a:spcPts val="0"/>
              </a:spcAft>
            </a:pPr>
            <a:r>
              <a:rPr lang="en-GB" altLang="en-US" sz="1200" i="0" dirty="0">
                <a:solidFill>
                  <a:srgbClr val="002060"/>
                </a:solidFill>
                <a:cs typeface="Calibri"/>
              </a:rPr>
              <a:t>* Which problems were encountered?</a:t>
            </a:r>
          </a:p>
          <a:p>
            <a:pPr marL="0" lvl="0" indent="0" algn="l" defTabSz="914400">
              <a:lnSpc>
                <a:spcPct val="100000"/>
              </a:lnSpc>
              <a:spcBef>
                <a:spcPts val="0"/>
              </a:spcBef>
              <a:spcAft>
                <a:spcPts val="0"/>
              </a:spcAft>
            </a:pPr>
            <a:r>
              <a:rPr lang="en-GB" altLang="en-US" sz="1200" i="0" dirty="0">
                <a:solidFill>
                  <a:srgbClr val="002060"/>
                </a:solidFill>
                <a:cs typeface="Calibri"/>
              </a:rPr>
              <a:t>* How can progress so far be assessed?</a:t>
            </a:r>
          </a:p>
          <a:p>
            <a:pPr marL="0" lvl="0" indent="0" algn="l" defTabSz="914400">
              <a:lnSpc>
                <a:spcPct val="100000"/>
              </a:lnSpc>
              <a:spcBef>
                <a:spcPts val="0"/>
              </a:spcBef>
              <a:spcAft>
                <a:spcPts val="0"/>
              </a:spcAft>
            </a:pPr>
            <a:r>
              <a:rPr lang="en-GB" altLang="en-US" sz="1200" i="0" dirty="0">
                <a:solidFill>
                  <a:srgbClr val="002060"/>
                </a:solidFill>
                <a:cs typeface="Calibri"/>
              </a:rPr>
              <a:t>* Were there any deviations or corrective actions?</a:t>
            </a:r>
          </a:p>
          <a:p>
            <a:endParaRPr lang="en-IE" dirty="0"/>
          </a:p>
        </p:txBody>
      </p:sp>
      <p:sp>
        <p:nvSpPr>
          <p:cNvPr id="4" name="Slide Number Placeholder 3"/>
          <p:cNvSpPr>
            <a:spLocks noGrp="1"/>
          </p:cNvSpPr>
          <p:nvPr>
            <p:ph type="sldNum" sz="quarter" idx="5"/>
          </p:nvPr>
        </p:nvSpPr>
        <p:spPr/>
        <p:txBody>
          <a:bodyPr/>
          <a:lstStyle/>
          <a:p>
            <a:fld id="{59CF2995-AB43-4B7C-B8CD-9DC7C3692A9C}" type="slidenum">
              <a:rPr lang="en-GB" smtClean="0"/>
              <a:t>9</a:t>
            </a:fld>
            <a:endParaRPr lang="en-GB"/>
          </a:p>
        </p:txBody>
      </p:sp>
    </p:spTree>
    <p:extLst>
      <p:ext uri="{BB962C8B-B14F-4D97-AF65-F5344CB8AC3E}">
        <p14:creationId xmlns:p14="http://schemas.microsoft.com/office/powerpoint/2010/main" val="4521463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1 month after submission of the report or 3 months after end of the reporting period</a:t>
            </a:r>
          </a:p>
        </p:txBody>
      </p:sp>
      <p:sp>
        <p:nvSpPr>
          <p:cNvPr id="4" name="Slide Number Placeholder 3"/>
          <p:cNvSpPr>
            <a:spLocks noGrp="1"/>
          </p:cNvSpPr>
          <p:nvPr>
            <p:ph type="sldNum" sz="quarter" idx="5"/>
          </p:nvPr>
        </p:nvSpPr>
        <p:spPr/>
        <p:txBody>
          <a:bodyPr/>
          <a:lstStyle/>
          <a:p>
            <a:fld id="{59CF2995-AB43-4B7C-B8CD-9DC7C3692A9C}" type="slidenum">
              <a:rPr lang="en-GB" smtClean="0"/>
              <a:t>10</a:t>
            </a:fld>
            <a:endParaRPr lang="en-GB"/>
          </a:p>
        </p:txBody>
      </p:sp>
    </p:spTree>
    <p:extLst>
      <p:ext uri="{BB962C8B-B14F-4D97-AF65-F5344CB8AC3E}">
        <p14:creationId xmlns:p14="http://schemas.microsoft.com/office/powerpoint/2010/main" val="20129207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latin typeface="Arial" panose="020B0604020202020204" pitchFamily="34" charset="0"/>
              <a:ea typeface="ＭＳ Ｐゴシック" panose="020B0600070205080204" pitchFamily="34" charset="-128"/>
            </a:endParaRPr>
          </a:p>
        </p:txBody>
      </p:sp>
      <p:sp>
        <p:nvSpPr>
          <p:cNvPr id="2150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1363" indent="-284163">
              <a:spcBef>
                <a:spcPct val="30000"/>
              </a:spcBef>
              <a:defRPr sz="1200">
                <a:solidFill>
                  <a:schemeClr val="tx1"/>
                </a:solidFill>
                <a:latin typeface="Arial" panose="020B0604020202020204" pitchFamily="34" charset="0"/>
              </a:defRPr>
            </a:lvl2pPr>
            <a:lvl3pPr marL="1141413" indent="-227013">
              <a:spcBef>
                <a:spcPct val="30000"/>
              </a:spcBef>
              <a:defRPr sz="1200">
                <a:solidFill>
                  <a:schemeClr val="tx1"/>
                </a:solidFill>
                <a:latin typeface="Arial" panose="020B0604020202020204" pitchFamily="34" charset="0"/>
              </a:defRPr>
            </a:lvl3pPr>
            <a:lvl4pPr marL="1598613" indent="-227013">
              <a:spcBef>
                <a:spcPct val="30000"/>
              </a:spcBef>
              <a:defRPr sz="1200">
                <a:solidFill>
                  <a:schemeClr val="tx1"/>
                </a:solidFill>
                <a:latin typeface="Arial" panose="020B0604020202020204" pitchFamily="34" charset="0"/>
              </a:defRPr>
            </a:lvl4pPr>
            <a:lvl5pPr marL="2055813" indent="-227013">
              <a:spcBef>
                <a:spcPct val="30000"/>
              </a:spcBef>
              <a:defRPr sz="1200">
                <a:solidFill>
                  <a:schemeClr val="tx1"/>
                </a:solidFill>
                <a:latin typeface="Arial" panose="020B0604020202020204" pitchFamily="34" charset="0"/>
              </a:defRPr>
            </a:lvl5pPr>
            <a:lvl6pPr marL="2513013" indent="-227013" eaLnBrk="0" fontAlgn="base" hangingPunct="0">
              <a:spcBef>
                <a:spcPct val="30000"/>
              </a:spcBef>
              <a:spcAft>
                <a:spcPct val="0"/>
              </a:spcAft>
              <a:defRPr sz="1200">
                <a:solidFill>
                  <a:schemeClr val="tx1"/>
                </a:solidFill>
                <a:latin typeface="Arial" panose="020B0604020202020204" pitchFamily="34" charset="0"/>
              </a:defRPr>
            </a:lvl6pPr>
            <a:lvl7pPr marL="2970213" indent="-227013" eaLnBrk="0" fontAlgn="base" hangingPunct="0">
              <a:spcBef>
                <a:spcPct val="30000"/>
              </a:spcBef>
              <a:spcAft>
                <a:spcPct val="0"/>
              </a:spcAft>
              <a:defRPr sz="1200">
                <a:solidFill>
                  <a:schemeClr val="tx1"/>
                </a:solidFill>
                <a:latin typeface="Arial" panose="020B0604020202020204" pitchFamily="34" charset="0"/>
              </a:defRPr>
            </a:lvl7pPr>
            <a:lvl8pPr marL="3427413" indent="-227013" eaLnBrk="0" fontAlgn="base" hangingPunct="0">
              <a:spcBef>
                <a:spcPct val="30000"/>
              </a:spcBef>
              <a:spcAft>
                <a:spcPct val="0"/>
              </a:spcAft>
              <a:defRPr sz="1200">
                <a:solidFill>
                  <a:schemeClr val="tx1"/>
                </a:solidFill>
                <a:latin typeface="Arial" panose="020B0604020202020204" pitchFamily="34" charset="0"/>
              </a:defRPr>
            </a:lvl8pPr>
            <a:lvl9pPr marL="3884613" indent="-22701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BB9AFA3-6C13-42A6-9E97-7555DAF87BF9}" type="slidenum">
              <a:rPr lang="en-GB" altLang="en-US" smtClean="0">
                <a:ea typeface="ＭＳ Ｐゴシック" panose="020B0600070205080204" pitchFamily="34" charset="-128"/>
              </a:rPr>
              <a:pPr>
                <a:spcBef>
                  <a:spcPct val="0"/>
                </a:spcBef>
              </a:pPr>
              <a:t>11</a:t>
            </a:fld>
            <a:endParaRPr lang="en-GB" altLang="en-US">
              <a:ea typeface="ＭＳ Ｐゴシック" panose="020B0600070205080204" pitchFamily="34" charset="-128"/>
            </a:endParaRPr>
          </a:p>
        </p:txBody>
      </p:sp>
    </p:spTree>
    <p:extLst>
      <p:ext uri="{BB962C8B-B14F-4D97-AF65-F5344CB8AC3E}">
        <p14:creationId xmlns:p14="http://schemas.microsoft.com/office/powerpoint/2010/main" val="33974747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b="1" dirty="0"/>
              <a:t>in person (‘hands-on’)</a:t>
            </a:r>
            <a:r>
              <a:rPr lang="en-US" dirty="0"/>
              <a:t>, when the user visits the infrastructure to make use of </a:t>
            </a:r>
            <a:r>
              <a:rPr lang="en-US" dirty="0" err="1"/>
              <a:t>equipments</a:t>
            </a:r>
            <a:endParaRPr lang="en-US" dirty="0"/>
          </a:p>
          <a:p>
            <a:pPr marL="171450" indent="-171450">
              <a:buFont typeface="Arial"/>
              <a:buChar char="•"/>
            </a:pPr>
            <a:r>
              <a:rPr lang="en-US" b="1" dirty="0"/>
              <a:t>remote scientific services</a:t>
            </a:r>
            <a:r>
              <a:rPr lang="en-US" dirty="0"/>
              <a:t>, such as the provision of  reference materials or samples, the remote access to a high-performance computing facility</a:t>
            </a:r>
            <a:endParaRPr lang="en-US" dirty="0">
              <a:cs typeface="Calibri"/>
            </a:endParaRPr>
          </a:p>
          <a:p>
            <a:pPr marL="171450" indent="-171450">
              <a:buFont typeface="Arial"/>
              <a:buChar char="•"/>
            </a:pPr>
            <a:r>
              <a:rPr lang="en-US" dirty="0"/>
              <a:t>The research infrastructures must promote equal opportunities in advertising the access and take into account gender issues when defining the support provided to visitors.</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59CF2995-AB43-4B7C-B8CD-9DC7C3692A9C}" type="slidenum">
              <a:rPr lang="en-GB" smtClean="0"/>
              <a:t>12</a:t>
            </a:fld>
            <a:endParaRPr lang="en-GB"/>
          </a:p>
        </p:txBody>
      </p:sp>
    </p:spTree>
    <p:extLst>
      <p:ext uri="{BB962C8B-B14F-4D97-AF65-F5344CB8AC3E}">
        <p14:creationId xmlns:p14="http://schemas.microsoft.com/office/powerpoint/2010/main" val="29228311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788FA3-1AE7-DDCC-1ECA-9B6192B9B3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46F2AD-A2FB-C694-60CF-5D090ABDA5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75F0A2-7F2E-4A6F-F425-18FD7E7EB1BA}"/>
              </a:ext>
            </a:extLst>
          </p:cNvPr>
          <p:cNvSpPr>
            <a:spLocks noGrp="1"/>
          </p:cNvSpPr>
          <p:nvPr>
            <p:ph type="body" idx="1"/>
          </p:nvPr>
        </p:nvSpPr>
        <p:spPr/>
        <p:txBody>
          <a:bodyPr/>
          <a:lstStyle/>
          <a:p>
            <a:pPr marL="171450" indent="-171450">
              <a:buFont typeface="Arial"/>
              <a:buChar char="•"/>
            </a:pPr>
            <a:r>
              <a:rPr lang="en-US" dirty="0"/>
              <a:t>The duration of stay at a research infrastructure must normally be limited to three months, unless otherwise provided for in the proposal.</a:t>
            </a:r>
          </a:p>
          <a:p>
            <a:pPr marL="171450" indent="-171450">
              <a:buFont typeface="Arial"/>
              <a:buChar char="•"/>
            </a:pPr>
            <a:r>
              <a:rPr lang="en-US" dirty="0">
                <a:cs typeface="Calibri"/>
              </a:rPr>
              <a:t>ESRF is considered a legal entity with international membership</a:t>
            </a: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lang="en-US" sz="1800" b="1" dirty="0">
                <a:effectLst/>
                <a:latin typeface="Calibri" panose="020F0502020204030204" pitchFamily="34" charset="0"/>
                <a:ea typeface="Calibri" panose="020F0502020204030204" pitchFamily="34" charset="0"/>
              </a:rPr>
              <a:t>Third party </a:t>
            </a:r>
            <a:r>
              <a:rPr lang="en-US" sz="1800" dirty="0">
                <a:effectLst/>
                <a:latin typeface="Calibri" panose="020F0502020204030204" pitchFamily="34" charset="0"/>
                <a:ea typeface="Calibri" panose="020F0502020204030204" pitchFamily="34" charset="0"/>
              </a:rPr>
              <a:t>vs </a:t>
            </a:r>
            <a:r>
              <a:rPr lang="en-US" sz="1800" b="1" dirty="0">
                <a:effectLst/>
                <a:latin typeface="Calibri" panose="020F0502020204030204" pitchFamily="34" charset="0"/>
                <a:ea typeface="Calibri" panose="020F0502020204030204" pitchFamily="34" charset="0"/>
              </a:rPr>
              <a:t>linked third party/affiliated entities </a:t>
            </a:r>
            <a:r>
              <a:rPr lang="en-US" sz="1800" b="0" i="1" dirty="0">
                <a:effectLst/>
                <a:latin typeface="Calibri" panose="020F0502020204030204" pitchFamily="34" charset="0"/>
                <a:ea typeface="Calibri" panose="020F0502020204030204" pitchFamily="34" charset="0"/>
              </a:rPr>
              <a:t>(see GA part B- Third parties involved in the project –including use of third party resources)</a:t>
            </a:r>
          </a:p>
          <a:p>
            <a:pPr marL="628650" marR="0" lvl="1" indent="-171450" algn="l" defTabSz="914400" rtl="0" eaLnBrk="1" fontAlgn="auto" latinLnBrk="0" hangingPunct="1">
              <a:lnSpc>
                <a:spcPct val="100000"/>
              </a:lnSpc>
              <a:spcBef>
                <a:spcPts val="0"/>
              </a:spcBef>
              <a:spcAft>
                <a:spcPts val="0"/>
              </a:spcAft>
              <a:buClrTx/>
              <a:buSzTx/>
              <a:buFont typeface="Arial"/>
              <a:buChar char="•"/>
              <a:tabLst/>
              <a:defRPr/>
            </a:pPr>
            <a:r>
              <a:rPr lang="en-US" sz="1800" u="sng" dirty="0">
                <a:effectLst/>
                <a:latin typeface="Calibri" panose="020F0502020204030204" pitchFamily="34" charset="0"/>
                <a:ea typeface="Calibri" panose="020F0502020204030204" pitchFamily="34" charset="0"/>
              </a:rPr>
              <a:t>Third parties </a:t>
            </a:r>
            <a:r>
              <a:rPr lang="en-US" sz="1800" u="none" dirty="0">
                <a:effectLst/>
                <a:latin typeface="Calibri" panose="020F0502020204030204" pitchFamily="34" charset="0"/>
                <a:ea typeface="Calibri" panose="020F0502020204030204" pitchFamily="34" charset="0"/>
              </a:rPr>
              <a:t>: in-kind </a:t>
            </a:r>
            <a:r>
              <a:rPr lang="en-US" sz="1800" dirty="0">
                <a:effectLst/>
                <a:latin typeface="Calibri" panose="020F0502020204030204" pitchFamily="34" charset="0"/>
                <a:ea typeface="Calibri" panose="020F0502020204030204" pitchFamily="34" charset="0"/>
              </a:rPr>
              <a:t>contribution, subcontractors, a party that contribute to the actions but do not sign the grant agreement, they are different from</a:t>
            </a:r>
          </a:p>
          <a:p>
            <a:pPr marL="628650" marR="0" lvl="1" indent="-171450" algn="l" defTabSz="914400" rtl="0" eaLnBrk="1" fontAlgn="auto" latinLnBrk="0" hangingPunct="1">
              <a:lnSpc>
                <a:spcPct val="100000"/>
              </a:lnSpc>
              <a:spcBef>
                <a:spcPts val="0"/>
              </a:spcBef>
              <a:spcAft>
                <a:spcPts val="0"/>
              </a:spcAft>
              <a:buClrTx/>
              <a:buSzTx/>
              <a:buFont typeface="Arial"/>
              <a:buChar char="•"/>
              <a:tabLst/>
              <a:defRPr/>
            </a:pPr>
            <a:r>
              <a:rPr lang="en-US" sz="1800" u="sng" dirty="0">
                <a:effectLst/>
                <a:latin typeface="Calibri" panose="020F0502020204030204" pitchFamily="34" charset="0"/>
                <a:ea typeface="Calibri" panose="020F0502020204030204" pitchFamily="34" charset="0"/>
              </a:rPr>
              <a:t>Linked third parties/affiliated entities</a:t>
            </a:r>
            <a:r>
              <a:rPr lang="en-US" sz="1800" dirty="0">
                <a:effectLst/>
                <a:latin typeface="Calibri" panose="020F0502020204030204" pitchFamily="34" charset="0"/>
                <a:ea typeface="Calibri" panose="020F0502020204030204" pitchFamily="34" charset="0"/>
              </a:rPr>
              <a:t> sign the GA and appear in Compass under the specific beneficiary</a:t>
            </a:r>
          </a:p>
          <a:p>
            <a:pPr marL="628650" marR="0" lvl="1" indent="-171450" algn="l" defTabSz="914400" rtl="0" eaLnBrk="1" fontAlgn="auto" latinLnBrk="0" hangingPunct="1">
              <a:lnSpc>
                <a:spcPct val="100000"/>
              </a:lnSpc>
              <a:spcBef>
                <a:spcPts val="0"/>
              </a:spcBef>
              <a:spcAft>
                <a:spcPts val="0"/>
              </a:spcAft>
              <a:buClrTx/>
              <a:buSzTx/>
              <a:buFont typeface="Arial"/>
              <a:buChar char="•"/>
              <a:tabLst/>
              <a:defRPr/>
            </a:pPr>
            <a:r>
              <a:rPr lang="en-US" sz="1800" u="sng" dirty="0">
                <a:effectLst/>
                <a:latin typeface="Calibri" panose="020F0502020204030204" pitchFamily="34" charset="0"/>
                <a:ea typeface="Calibri" panose="020F0502020204030204" pitchFamily="34" charset="0"/>
              </a:rPr>
              <a:t>Associated partners </a:t>
            </a:r>
            <a:r>
              <a:rPr lang="en-US" sz="1800" dirty="0">
                <a:effectLst/>
                <a:latin typeface="Calibri" panose="020F0502020204030204" pitchFamily="34" charset="0"/>
                <a:ea typeface="Calibri" panose="020F0502020204030204" pitchFamily="34" charset="0"/>
              </a:rPr>
              <a:t>contribute without costs</a:t>
            </a:r>
            <a:endParaRPr lang="en-IE" sz="1800" dirty="0">
              <a:effectLst/>
              <a:latin typeface="Calibri" panose="020F0502020204030204" pitchFamily="34" charset="0"/>
              <a:ea typeface="Calibri" panose="020F0502020204030204" pitchFamily="34" charset="0"/>
            </a:endParaRPr>
          </a:p>
          <a:p>
            <a:pPr marL="171450" indent="-171450">
              <a:buFont typeface="Arial"/>
              <a:buChar char="•"/>
            </a:pPr>
            <a:endParaRPr lang="en-US" dirty="0">
              <a:cs typeface="Calibri"/>
            </a:endParaRPr>
          </a:p>
        </p:txBody>
      </p:sp>
      <p:sp>
        <p:nvSpPr>
          <p:cNvPr id="4" name="Slide Number Placeholder 3">
            <a:extLst>
              <a:ext uri="{FF2B5EF4-FFF2-40B4-BE49-F238E27FC236}">
                <a16:creationId xmlns:a16="http://schemas.microsoft.com/office/drawing/2014/main" id="{6E84DA59-4D67-9FCF-0CB1-5002AFD8061B}"/>
              </a:ext>
            </a:extLst>
          </p:cNvPr>
          <p:cNvSpPr>
            <a:spLocks noGrp="1"/>
          </p:cNvSpPr>
          <p:nvPr>
            <p:ph type="sldNum" sz="quarter" idx="5"/>
          </p:nvPr>
        </p:nvSpPr>
        <p:spPr/>
        <p:txBody>
          <a:bodyPr/>
          <a:lstStyle/>
          <a:p>
            <a:fld id="{59CF2995-AB43-4B7C-B8CD-9DC7C3692A9C}" type="slidenum">
              <a:rPr lang="en-GB" smtClean="0"/>
              <a:t>13</a:t>
            </a:fld>
            <a:endParaRPr lang="en-GB"/>
          </a:p>
        </p:txBody>
      </p:sp>
    </p:spTree>
    <p:extLst>
      <p:ext uri="{BB962C8B-B14F-4D97-AF65-F5344CB8AC3E}">
        <p14:creationId xmlns:p14="http://schemas.microsoft.com/office/powerpoint/2010/main" val="3847612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b="1" dirty="0"/>
              <a:t>One iteration principle</a:t>
            </a:r>
            <a:r>
              <a:rPr lang="en-US" dirty="0"/>
              <a:t> has to be considered against more complex projects for which additional iterations might be necessary. Likewise, a second iteration would be also allowed where the (provisional) rejection of ill-justified costs would generate a significant impact on the cash flow of the project. </a:t>
            </a:r>
          </a:p>
          <a:p>
            <a:pPr marL="171450" indent="-171450">
              <a:buFont typeface="Arial"/>
              <a:buChar char="•"/>
            </a:pPr>
            <a:r>
              <a:rPr lang="en-US" dirty="0"/>
              <a:t>Following a case by case assessment, costs rejected could be claimed by the beneficiary in the next reporting period (by adding proper justification).</a:t>
            </a:r>
            <a:endParaRPr lang="en-US" dirty="0">
              <a:ea typeface="Calibri"/>
              <a:cs typeface="Calibri"/>
            </a:endParaRPr>
          </a:p>
        </p:txBody>
      </p:sp>
      <p:sp>
        <p:nvSpPr>
          <p:cNvPr id="4" name="Slide Number Placeholder 3"/>
          <p:cNvSpPr>
            <a:spLocks noGrp="1"/>
          </p:cNvSpPr>
          <p:nvPr>
            <p:ph type="sldNum" sz="quarter" idx="10"/>
          </p:nvPr>
        </p:nvSpPr>
        <p:spPr/>
        <p:txBody>
          <a:bodyPr/>
          <a:lstStyle/>
          <a:p>
            <a:fld id="{59CF2995-AB43-4B7C-B8CD-9DC7C3692A9C}" type="slidenum">
              <a:rPr lang="en-GB" smtClean="0"/>
              <a:t>15</a:t>
            </a:fld>
            <a:endParaRPr lang="en-GB"/>
          </a:p>
        </p:txBody>
      </p:sp>
    </p:spTree>
    <p:extLst>
      <p:ext uri="{BB962C8B-B14F-4D97-AF65-F5344CB8AC3E}">
        <p14:creationId xmlns:p14="http://schemas.microsoft.com/office/powerpoint/2010/main" val="6301255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F5174-AA56-E3DD-F24A-54F4188CDC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30B2C3-0DF4-DEF9-8DCD-32AB2DCDD0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A35DF9-3AE4-C831-54AC-63EF238E8C0F}"/>
              </a:ext>
            </a:extLst>
          </p:cNvPr>
          <p:cNvSpPr>
            <a:spLocks noGrp="1"/>
          </p:cNvSpPr>
          <p:nvPr>
            <p:ph type="body" idx="1"/>
          </p:nvPr>
        </p:nvSpPr>
        <p:spPr/>
        <p:txBody>
          <a:bodyPr/>
          <a:lstStyle/>
          <a:p>
            <a:pPr algn="l"/>
            <a:r>
              <a:rPr lang="en-IE" sz="1800" b="1" i="0" u="none" strike="noStrike" baseline="0">
                <a:solidFill>
                  <a:srgbClr val="4D4D4D"/>
                </a:solidFill>
                <a:latin typeface="Arial" panose="020B0604020202020204" pitchFamily="34" charset="0"/>
              </a:rPr>
              <a:t>Simplified calculation from H2020</a:t>
            </a:r>
            <a:r>
              <a:rPr lang="en-IE" sz="1800" b="0" i="0" u="none" strike="noStrike" baseline="0">
                <a:solidFill>
                  <a:srgbClr val="4D4D4D"/>
                </a:solidFill>
                <a:latin typeface="Arial" panose="020B0604020202020204" pitchFamily="34" charset="0"/>
              </a:rPr>
              <a:t>: </a:t>
            </a:r>
            <a:r>
              <a:rPr lang="en-US" sz="1800" b="0" i="0" u="none" strike="noStrike" baseline="0">
                <a:solidFill>
                  <a:srgbClr val="4D4D4D"/>
                </a:solidFill>
                <a:latin typeface="Arial" panose="020B0604020202020204" pitchFamily="34" charset="0"/>
              </a:rPr>
              <a:t>Daily rate x number of day-equivalents worked (to the nearest half day).</a:t>
            </a:r>
          </a:p>
          <a:p>
            <a:pPr algn="l"/>
            <a:r>
              <a:rPr lang="en-US" sz="1800" b="0" i="0" u="none" strike="noStrike" baseline="0">
                <a:solidFill>
                  <a:srgbClr val="4D4D4D"/>
                </a:solidFill>
                <a:latin typeface="Arial" panose="020B0604020202020204" pitchFamily="34" charset="0"/>
              </a:rPr>
              <a:t>- Daily rate = annual personnel costs </a:t>
            </a:r>
            <a:r>
              <a:rPr lang="en-IE" sz="1800" b="0" i="0" u="none" strike="noStrike" baseline="0">
                <a:solidFill>
                  <a:srgbClr val="4D4D4D"/>
                </a:solidFill>
                <a:latin typeface="Arial" panose="020B0604020202020204" pitchFamily="34" charset="0"/>
              </a:rPr>
              <a:t>for the person ÷ 215</a:t>
            </a:r>
            <a:endParaRPr lang="en-IE"/>
          </a:p>
        </p:txBody>
      </p:sp>
      <p:sp>
        <p:nvSpPr>
          <p:cNvPr id="4" name="Slide Number Placeholder 3">
            <a:extLst>
              <a:ext uri="{FF2B5EF4-FFF2-40B4-BE49-F238E27FC236}">
                <a16:creationId xmlns:a16="http://schemas.microsoft.com/office/drawing/2014/main" id="{561DCB4B-CAE1-9DE6-5947-2317E638089D}"/>
              </a:ext>
            </a:extLst>
          </p:cNvPr>
          <p:cNvSpPr>
            <a:spLocks noGrp="1"/>
          </p:cNvSpPr>
          <p:nvPr>
            <p:ph type="sldNum" sz="quarter" idx="5"/>
          </p:nvPr>
        </p:nvSpPr>
        <p:spPr/>
        <p:txBody>
          <a:bodyPr/>
          <a:lstStyle/>
          <a:p>
            <a:fld id="{59CF2995-AB43-4B7C-B8CD-9DC7C3692A9C}" type="slidenum">
              <a:rPr lang="en-GB" smtClean="0"/>
              <a:t>16</a:t>
            </a:fld>
            <a:endParaRPr lang="en-GB"/>
          </a:p>
        </p:txBody>
      </p:sp>
    </p:spTree>
    <p:extLst>
      <p:ext uri="{BB962C8B-B14F-4D97-AF65-F5344CB8AC3E}">
        <p14:creationId xmlns:p14="http://schemas.microsoft.com/office/powerpoint/2010/main" val="7634515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just" defTabSz="914400" rtl="0" eaLnBrk="1" fontAlgn="auto" latinLnBrk="0" hangingPunct="1">
              <a:lnSpc>
                <a:spcPct val="100000"/>
              </a:lnSpc>
              <a:spcBef>
                <a:spcPts val="1200"/>
              </a:spcBef>
              <a:spcAft>
                <a:spcPts val="0"/>
              </a:spcAft>
              <a:buClr>
                <a:srgbClr val="0F5494"/>
              </a:buClr>
              <a:buSzTx/>
              <a:buFont typeface="Arial" panose="05000000000000000000" pitchFamily="2" charset="2"/>
              <a:buChar char="•"/>
              <a:tabLst/>
              <a:defRPr/>
            </a:pPr>
            <a:r>
              <a:rPr kumimoji="0" lang="en-US" sz="1200" b="1" i="0" u="none" strike="noStrike" kern="1200" cap="none" spc="0" normalizeH="0" baseline="0" noProof="0">
                <a:ln>
                  <a:noFill/>
                </a:ln>
                <a:solidFill>
                  <a:srgbClr val="4D4D4D"/>
                </a:solidFill>
                <a:effectLst/>
                <a:uLnTx/>
                <a:uFillTx/>
                <a:latin typeface="Arial"/>
                <a:ea typeface="+mn-ea"/>
                <a:cs typeface="Arial"/>
              </a:rPr>
              <a:t>SME owners</a:t>
            </a:r>
            <a:r>
              <a:rPr kumimoji="0" lang="en-US" sz="1200" b="0" i="0" u="none" strike="noStrike" kern="1200" cap="none" spc="0" normalizeH="0" baseline="0" noProof="0">
                <a:ln>
                  <a:noFill/>
                </a:ln>
                <a:solidFill>
                  <a:srgbClr val="4D4D4D"/>
                </a:solidFill>
                <a:effectLst/>
                <a:uLnTx/>
                <a:uFillTx/>
                <a:latin typeface="Arial"/>
                <a:ea typeface="+mn-ea"/>
                <a:cs typeface="Arial"/>
              </a:rPr>
              <a:t>: unit costs at a daily fixed rate set out in Annex 2a</a:t>
            </a:r>
          </a:p>
          <a:p>
            <a:pPr marL="285750" marR="0" lvl="0" indent="-285750" algn="just" defTabSz="914400" rtl="0" eaLnBrk="1" fontAlgn="auto" latinLnBrk="0" hangingPunct="1">
              <a:lnSpc>
                <a:spcPct val="100000"/>
              </a:lnSpc>
              <a:spcBef>
                <a:spcPts val="1200"/>
              </a:spcBef>
              <a:spcAft>
                <a:spcPts val="0"/>
              </a:spcAft>
              <a:buClr>
                <a:srgbClr val="0F5494"/>
              </a:buClr>
              <a:buSzTx/>
              <a:buFont typeface="Arial" panose="05000000000000000000" pitchFamily="2" charset="2"/>
              <a:buChar char="•"/>
              <a:tabLst/>
              <a:defRPr/>
            </a:pPr>
            <a:r>
              <a:rPr kumimoji="0" lang="en-US" sz="1200" b="1" i="0" u="none" strike="noStrike" kern="1200" cap="none" spc="0" normalizeH="0" baseline="0" noProof="0">
                <a:ln>
                  <a:noFill/>
                </a:ln>
                <a:solidFill>
                  <a:srgbClr val="4D4D4D"/>
                </a:solidFill>
                <a:effectLst/>
                <a:uLnTx/>
                <a:uFillTx/>
                <a:latin typeface="Arial"/>
                <a:ea typeface="+mn-ea"/>
                <a:cs typeface="Arial"/>
              </a:rPr>
              <a:t>Cost explanations</a:t>
            </a:r>
            <a:r>
              <a:rPr kumimoji="0" lang="en-US" sz="1200" b="0" i="0" u="none" strike="noStrike" kern="1200" cap="none" spc="0" normalizeH="0" baseline="0" noProof="0">
                <a:ln>
                  <a:noFill/>
                </a:ln>
                <a:solidFill>
                  <a:srgbClr val="4D4D4D"/>
                </a:solidFill>
                <a:effectLst/>
                <a:uLnTx/>
                <a:uFillTx/>
                <a:latin typeface="Arial"/>
                <a:ea typeface="+mn-ea"/>
                <a:cs typeface="Arial"/>
              </a:rPr>
              <a:t>: </a:t>
            </a:r>
            <a:r>
              <a:rPr kumimoji="0" lang="en-US" sz="1200" b="0" i="0" u="none" strike="noStrike" kern="1200" cap="none" spc="0" normalizeH="0" baseline="0" noProof="0" err="1">
                <a:ln>
                  <a:noFill/>
                </a:ln>
                <a:solidFill>
                  <a:srgbClr val="4D4D4D"/>
                </a:solidFill>
                <a:effectLst/>
                <a:uLnTx/>
                <a:uFillTx/>
                <a:latin typeface="Arial"/>
                <a:ea typeface="+mn-ea"/>
                <a:cs typeface="Arial"/>
              </a:rPr>
              <a:t>i</a:t>
            </a:r>
            <a:r>
              <a:rPr kumimoji="0" lang="en-US" sz="1200" b="0" i="0" u="none" strike="noStrike" kern="1200" cap="none" spc="0" normalizeH="0" baseline="0" noProof="0">
                <a:ln>
                  <a:noFill/>
                </a:ln>
                <a:solidFill>
                  <a:srgbClr val="4D4D4D"/>
                </a:solidFill>
                <a:effectLst/>
                <a:uLnTx/>
                <a:uFillTx/>
                <a:latin typeface="Arial"/>
                <a:ea typeface="+mn-ea"/>
                <a:cs typeface="Arial"/>
              </a:rPr>
              <a:t>) mandatory explanation on adjustments (if applicable);  ii) no more in-kind contributions against payment (</a:t>
            </a:r>
            <a:r>
              <a:rPr kumimoji="0" lang="en-US" sz="1200" b="1" i="0" u="none" strike="noStrike" kern="1200" cap="none" spc="0" normalizeH="0" baseline="0" noProof="0">
                <a:ln>
                  <a:noFill/>
                </a:ln>
                <a:solidFill>
                  <a:srgbClr val="4D4D4D"/>
                </a:solidFill>
                <a:effectLst/>
                <a:uLnTx/>
                <a:uFillTx/>
                <a:latin typeface="Arial"/>
                <a:ea typeface="+mn-ea"/>
                <a:cs typeface="Arial"/>
              </a:rPr>
              <a:t>free-of-charge only </a:t>
            </a:r>
            <a:r>
              <a:rPr kumimoji="0" lang="en-US" sz="1200" b="0" i="0" u="none" strike="noStrike" kern="1200" cap="none" spc="0" normalizeH="0" baseline="0" noProof="0">
                <a:ln>
                  <a:noFill/>
                </a:ln>
                <a:solidFill>
                  <a:srgbClr val="4D4D4D"/>
                </a:solidFill>
                <a:effectLst/>
                <a:uLnTx/>
                <a:uFillTx/>
                <a:latin typeface="Arial"/>
                <a:ea typeface="+mn-ea"/>
                <a:cs typeface="Arial"/>
              </a:rPr>
              <a:t>and described in Annex I) and no more separate column for “Costs of in-kind contributions not used on premises”;</a:t>
            </a:r>
            <a:endParaRPr kumimoji="0" lang="en-US" sz="1400" b="0" i="0" u="none" strike="noStrike" kern="1200" cap="none" spc="0" normalizeH="0" baseline="0" noProof="0">
              <a:ln>
                <a:noFill/>
              </a:ln>
              <a:solidFill>
                <a:srgbClr val="4D4D4D"/>
              </a:solidFill>
              <a:effectLst/>
              <a:uLnTx/>
              <a:uFillTx/>
              <a:latin typeface="Arial"/>
              <a:ea typeface="+mn-ea"/>
              <a:cs typeface="Arial"/>
            </a:endParaRPr>
          </a:p>
          <a:p>
            <a:pPr marL="285750" marR="0" lvl="0" indent="-285750" algn="just" defTabSz="914400" rtl="0" eaLnBrk="1" fontAlgn="auto" latinLnBrk="0" hangingPunct="1">
              <a:lnSpc>
                <a:spcPct val="100000"/>
              </a:lnSpc>
              <a:spcBef>
                <a:spcPts val="1200"/>
              </a:spcBef>
              <a:spcAft>
                <a:spcPts val="0"/>
              </a:spcAft>
              <a:buClr>
                <a:srgbClr val="0F5494"/>
              </a:buClr>
              <a:buSzTx/>
              <a:buFont typeface="Arial" panose="05000000000000000000" pitchFamily="2" charset="2"/>
              <a:buChar char="•"/>
              <a:tabLst/>
              <a:defRPr/>
            </a:pPr>
            <a:r>
              <a:rPr kumimoji="0" lang="en-IE" sz="1200" b="0" i="0" u="none" strike="noStrike" kern="1200" cap="none" spc="0" normalizeH="0" baseline="0" noProof="0">
                <a:ln>
                  <a:noFill/>
                </a:ln>
                <a:solidFill>
                  <a:srgbClr val="4D4D4D"/>
                </a:solidFill>
                <a:effectLst/>
                <a:uLnTx/>
                <a:uFillTx/>
                <a:latin typeface="Arial"/>
                <a:ea typeface="+mn-ea"/>
                <a:cs typeface="Arial"/>
              </a:rPr>
              <a:t>New column “Revenues” in the FS to declare any income generated by the action (H2020 Receipts);</a:t>
            </a:r>
            <a:endParaRPr kumimoji="0" lang="en-US" sz="1200" b="0" i="0" u="none" strike="noStrike" kern="1200" cap="none" spc="0" normalizeH="0" baseline="0" noProof="0">
              <a:ln>
                <a:noFill/>
              </a:ln>
              <a:solidFill>
                <a:srgbClr val="4D4D4D"/>
              </a:solidFill>
              <a:effectLst/>
              <a:uLnTx/>
              <a:uFillTx/>
              <a:latin typeface="Arial"/>
              <a:ea typeface="+mn-ea"/>
              <a:cs typeface="Arial"/>
            </a:endParaRPr>
          </a:p>
          <a:p>
            <a:pPr marL="285750" marR="0" lvl="0" indent="-285750" algn="just" defTabSz="914400" rtl="0" eaLnBrk="1" fontAlgn="auto" latinLnBrk="0" hangingPunct="1">
              <a:lnSpc>
                <a:spcPct val="100000"/>
              </a:lnSpc>
              <a:spcBef>
                <a:spcPts val="1200"/>
              </a:spcBef>
              <a:spcAft>
                <a:spcPts val="0"/>
              </a:spcAft>
              <a:buClr>
                <a:srgbClr val="0F5494"/>
              </a:buClr>
              <a:buSzTx/>
              <a:buFont typeface="Arial" panose="05000000000000000000" pitchFamily="2" charset="2"/>
              <a:buChar char="•"/>
              <a:tabLst/>
              <a:defRPr/>
            </a:pPr>
            <a:r>
              <a:rPr kumimoji="0" lang="en-IE" sz="1200" b="0" i="0" u="none" strike="noStrike" kern="1200" cap="none" spc="0" normalizeH="0" baseline="0" noProof="0">
                <a:ln>
                  <a:noFill/>
                </a:ln>
                <a:solidFill>
                  <a:srgbClr val="4D4D4D"/>
                </a:solidFill>
                <a:effectLst/>
                <a:uLnTx/>
                <a:uFillTx/>
                <a:latin typeface="Arial"/>
                <a:ea typeface="+mn-ea"/>
                <a:cs typeface="Arial"/>
              </a:rPr>
              <a:t>Grant reductions (art. 28 MGA) screen integrated in </a:t>
            </a:r>
            <a:r>
              <a:rPr kumimoji="0" lang="en-IE" sz="1200" b="0" i="0" u="none" strike="noStrike" kern="1200" cap="none" spc="0" normalizeH="0" baseline="0" noProof="0" err="1">
                <a:ln>
                  <a:noFill/>
                </a:ln>
                <a:solidFill>
                  <a:srgbClr val="4D4D4D"/>
                </a:solidFill>
                <a:effectLst/>
                <a:uLnTx/>
                <a:uFillTx/>
                <a:latin typeface="Arial"/>
                <a:ea typeface="+mn-ea"/>
                <a:cs typeface="Arial"/>
              </a:rPr>
              <a:t>Sygma</a:t>
            </a:r>
            <a:r>
              <a:rPr kumimoji="0" lang="en-IE" sz="1200" b="0" i="0" u="none" strike="noStrike" kern="1200" cap="none" spc="0" normalizeH="0" baseline="0" noProof="0">
                <a:ln>
                  <a:noFill/>
                </a:ln>
                <a:solidFill>
                  <a:srgbClr val="4D4D4D"/>
                </a:solidFill>
                <a:effectLst/>
                <a:uLnTx/>
                <a:uFillTx/>
                <a:latin typeface="Arial"/>
                <a:ea typeface="+mn-ea"/>
                <a:cs typeface="Arial"/>
              </a:rPr>
              <a:t> screens at final payment step;</a:t>
            </a:r>
            <a:endParaRPr lang="en-IE" sz="1200" b="0" i="0" u="none" strike="noStrike" kern="1200" cap="none" spc="0" normalizeH="0" baseline="0" noProof="0">
              <a:ln>
                <a:noFill/>
              </a:ln>
              <a:solidFill>
                <a:srgbClr val="4D4D4D"/>
              </a:solidFill>
              <a:effectLst/>
              <a:uLnTx/>
              <a:uFillTx/>
              <a:latin typeface="Arial"/>
              <a:cs typeface="Arial"/>
            </a:endParaRPr>
          </a:p>
          <a:p>
            <a:pPr marL="285750" marR="0" lvl="0" indent="-285750" algn="just" defTabSz="914400" rtl="0" eaLnBrk="1" fontAlgn="auto" latinLnBrk="0" hangingPunct="1">
              <a:lnSpc>
                <a:spcPct val="100000"/>
              </a:lnSpc>
              <a:spcBef>
                <a:spcPts val="1200"/>
              </a:spcBef>
              <a:spcAft>
                <a:spcPts val="0"/>
              </a:spcAft>
              <a:buClr>
                <a:srgbClr val="0F5494"/>
              </a:buClr>
              <a:buSzTx/>
              <a:buFont typeface="Arial" panose="05000000000000000000" pitchFamily="2" charset="2"/>
              <a:buChar char="•"/>
              <a:tabLst/>
              <a:defRPr/>
            </a:pPr>
            <a:r>
              <a:rPr kumimoji="0" lang="en-IE" sz="1200" b="0" i="0" u="none" strike="noStrike" kern="1200" cap="none" spc="0" normalizeH="0" baseline="0" noProof="0">
                <a:ln>
                  <a:noFill/>
                </a:ln>
                <a:solidFill>
                  <a:srgbClr val="4D4D4D"/>
                </a:solidFill>
                <a:effectLst/>
                <a:uLnTx/>
                <a:uFillTx/>
                <a:latin typeface="Arial"/>
                <a:ea typeface="+mn-ea"/>
                <a:cs typeface="Arial"/>
              </a:rPr>
              <a:t>Updated Financial Statement layout: changes in costs categories labelling and numbering.</a:t>
            </a:r>
            <a:endParaRPr kumimoji="0" lang="en-US" sz="1200" b="0" i="0" u="none" strike="noStrike" kern="1200" cap="none" spc="0" normalizeH="0" baseline="0" noProof="0">
              <a:ln>
                <a:noFill/>
              </a:ln>
              <a:solidFill>
                <a:srgbClr val="4D4D4D"/>
              </a:solidFill>
              <a:effectLst/>
              <a:uLnTx/>
              <a:uFillTx/>
              <a:latin typeface="Arial"/>
              <a:ea typeface="+mn-ea"/>
              <a:cs typeface="Arial"/>
            </a:endParaRPr>
          </a:p>
          <a:p>
            <a:endParaRPr lang="en-IE"/>
          </a:p>
        </p:txBody>
      </p:sp>
      <p:sp>
        <p:nvSpPr>
          <p:cNvPr id="4" name="Slide Number Placeholder 3"/>
          <p:cNvSpPr>
            <a:spLocks noGrp="1"/>
          </p:cNvSpPr>
          <p:nvPr>
            <p:ph type="sldNum" sz="quarter" idx="5"/>
          </p:nvPr>
        </p:nvSpPr>
        <p:spPr/>
        <p:txBody>
          <a:bodyPr/>
          <a:lstStyle/>
          <a:p>
            <a:fld id="{59CF2995-AB43-4B7C-B8CD-9DC7C3692A9C}" type="slidenum">
              <a:rPr lang="en-GB" smtClean="0"/>
              <a:t>18</a:t>
            </a:fld>
            <a:endParaRPr lang="en-GB"/>
          </a:p>
        </p:txBody>
      </p:sp>
    </p:spTree>
    <p:extLst>
      <p:ext uri="{BB962C8B-B14F-4D97-AF65-F5344CB8AC3E}">
        <p14:creationId xmlns:p14="http://schemas.microsoft.com/office/powerpoint/2010/main" val="14648855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100000"/>
              </a:lnSpc>
              <a:spcBef>
                <a:spcPts val="1200"/>
              </a:spcBef>
              <a:spcAft>
                <a:spcPts val="0"/>
              </a:spcAft>
              <a:buClr>
                <a:srgbClr val="0F5494"/>
              </a:buClr>
              <a:buSzTx/>
              <a:buFontTx/>
              <a:buNone/>
              <a:tabLst/>
              <a:defRPr/>
            </a:pPr>
            <a:r>
              <a:rPr kumimoji="0" lang="en-US" sz="1100" b="1" i="0" u="none" strike="noStrike" kern="1200" cap="none" spc="0" normalizeH="0" baseline="0" noProof="0" dirty="0">
                <a:ln>
                  <a:noFill/>
                </a:ln>
                <a:solidFill>
                  <a:srgbClr val="004494"/>
                </a:solidFill>
                <a:effectLst/>
                <a:uLnTx/>
                <a:uFillTx/>
                <a:latin typeface="Arial"/>
                <a:ea typeface="+mn-ea"/>
                <a:cs typeface="Arial"/>
              </a:rPr>
              <a:t>S</a:t>
            </a:r>
            <a:r>
              <a:rPr kumimoji="0" lang="en-US" sz="1200" b="1" i="0" u="none" strike="noStrike" kern="1200" cap="none" spc="0" normalizeH="0" baseline="0" noProof="0" dirty="0">
                <a:ln>
                  <a:noFill/>
                </a:ln>
                <a:solidFill>
                  <a:srgbClr val="004494"/>
                </a:solidFill>
                <a:effectLst/>
                <a:uLnTx/>
                <a:uFillTx/>
                <a:latin typeface="Arial"/>
                <a:ea typeface="+mn-ea"/>
                <a:cs typeface="Arial"/>
              </a:rPr>
              <a:t>tandard checks</a:t>
            </a:r>
            <a:r>
              <a:rPr kumimoji="0" lang="en-US" sz="1200" b="0" i="0" u="none" strike="noStrike" kern="1200" cap="none" spc="0" normalizeH="0" baseline="0" noProof="0" dirty="0">
                <a:ln>
                  <a:noFill/>
                </a:ln>
                <a:solidFill>
                  <a:srgbClr val="4D4D4D"/>
                </a:solidFill>
                <a:effectLst/>
                <a:uLnTx/>
                <a:uFillTx/>
                <a:latin typeface="Arial"/>
                <a:ea typeface="+mn-ea"/>
                <a:cs typeface="Arial"/>
              </a:rPr>
              <a:t> at interim and final payments (</a:t>
            </a:r>
            <a:r>
              <a:rPr kumimoji="0" lang="en-US" sz="1200" b="1" i="0" u="none" strike="noStrike" kern="1200" cap="none" spc="0" normalizeH="0" baseline="0" noProof="0" dirty="0">
                <a:ln>
                  <a:noFill/>
                </a:ln>
                <a:solidFill>
                  <a:srgbClr val="4D4D4D"/>
                </a:solidFill>
                <a:effectLst/>
                <a:uLnTx/>
                <a:uFillTx/>
                <a:latin typeface="Arial"/>
                <a:ea typeface="+mn-ea"/>
                <a:cs typeface="Arial"/>
              </a:rPr>
              <a:t>actual and unit costs</a:t>
            </a:r>
            <a:r>
              <a:rPr kumimoji="0" lang="en-US" sz="1200" b="0" i="0" u="none" strike="noStrike" kern="1200" cap="none" spc="0" normalizeH="0" baseline="0" noProof="0" dirty="0">
                <a:ln>
                  <a:noFill/>
                </a:ln>
                <a:solidFill>
                  <a:srgbClr val="4D4D4D"/>
                </a:solidFill>
                <a:effectLst/>
                <a:uLnTx/>
                <a:uFillTx/>
                <a:latin typeface="Arial"/>
                <a:ea typeface="+mn-ea"/>
                <a:cs typeface="Arial"/>
              </a:rPr>
              <a:t>)</a:t>
            </a:r>
          </a:p>
          <a:p>
            <a:pPr marL="342900" marR="0" lvl="0" indent="-342900" algn="just"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4D4D4D"/>
                </a:solidFill>
                <a:effectLst/>
                <a:uLnTx/>
                <a:uFillTx/>
                <a:latin typeface="Arial"/>
                <a:ea typeface="+mn-ea"/>
                <a:cs typeface="Arial"/>
              </a:rPr>
              <a:t>Costs are reasonable, necessary, based on the work reported; the resources were used according to the </a:t>
            </a:r>
            <a:r>
              <a:rPr kumimoji="0" lang="en-US" sz="1200" b="0" i="0" u="none" strike="noStrike" kern="1200" cap="none" spc="0" normalizeH="0" baseline="0" noProof="0" dirty="0" err="1">
                <a:ln>
                  <a:noFill/>
                </a:ln>
                <a:solidFill>
                  <a:srgbClr val="4D4D4D"/>
                </a:solidFill>
                <a:effectLst/>
                <a:uLnTx/>
                <a:uFillTx/>
                <a:latin typeface="Arial"/>
                <a:ea typeface="+mn-ea"/>
                <a:cs typeface="Arial"/>
              </a:rPr>
              <a:t>DoA</a:t>
            </a:r>
            <a:r>
              <a:rPr kumimoji="0" lang="en-US" sz="1200" b="0" i="0" u="none" strike="noStrike" kern="1200" cap="none" spc="0" normalizeH="0" baseline="0" noProof="0" dirty="0">
                <a:ln>
                  <a:noFill/>
                </a:ln>
                <a:solidFill>
                  <a:srgbClr val="4D4D4D"/>
                </a:solidFill>
                <a:effectLst/>
                <a:uLnTx/>
                <a:uFillTx/>
                <a:latin typeface="Arial"/>
                <a:ea typeface="+mn-ea"/>
                <a:cs typeface="Arial"/>
              </a:rPr>
              <a:t>. Any significant deviation is explained in the narrative part; </a:t>
            </a:r>
          </a:p>
          <a:p>
            <a:pPr marL="342900" marR="0" lvl="0" indent="-342900" algn="just"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4D4D4D"/>
                </a:solidFill>
                <a:effectLst/>
                <a:uLnTx/>
                <a:uFillTx/>
                <a:latin typeface="Arial"/>
                <a:ea typeface="+mn-ea"/>
                <a:cs typeface="Arial"/>
              </a:rPr>
              <a:t>Expenses are consistent with the principle of sound financial management (economy, efficiency and effectiveness);</a:t>
            </a:r>
          </a:p>
          <a:p>
            <a:pPr marL="342900" marR="0" lvl="0" indent="-342900" algn="just"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4D4D4D"/>
                </a:solidFill>
                <a:effectLst/>
                <a:uLnTx/>
                <a:uFillTx/>
                <a:latin typeface="Arial"/>
                <a:ea typeface="+mn-ea"/>
                <a:cs typeface="Arial"/>
              </a:rPr>
              <a:t>In-kind contributions and names of third parties are clearly reported; foreseen in and in line with the </a:t>
            </a:r>
            <a:r>
              <a:rPr kumimoji="0" lang="en-US" sz="1200" b="0" i="0" u="none" strike="noStrike" kern="1200" cap="none" spc="0" normalizeH="0" baseline="0" noProof="0" dirty="0" err="1">
                <a:ln>
                  <a:noFill/>
                </a:ln>
                <a:solidFill>
                  <a:srgbClr val="4D4D4D"/>
                </a:solidFill>
                <a:effectLst/>
                <a:uLnTx/>
                <a:uFillTx/>
                <a:latin typeface="Arial"/>
                <a:ea typeface="+mn-ea"/>
                <a:cs typeface="Arial"/>
              </a:rPr>
              <a:t>DoA</a:t>
            </a:r>
            <a:r>
              <a:rPr kumimoji="0" lang="en-US" sz="1200" b="0" i="0" u="none" strike="noStrike" kern="1200" cap="none" spc="0" normalizeH="0" baseline="0" noProof="0" dirty="0">
                <a:ln>
                  <a:noFill/>
                </a:ln>
                <a:solidFill>
                  <a:srgbClr val="4D4D4D"/>
                </a:solidFill>
                <a:effectLst/>
                <a:uLnTx/>
                <a:uFillTx/>
                <a:latin typeface="Arial"/>
                <a:ea typeface="+mn-ea"/>
                <a:cs typeface="Arial"/>
              </a:rPr>
              <a:t>; </a:t>
            </a:r>
          </a:p>
          <a:p>
            <a:pPr marL="342900" marR="0" lvl="0" indent="-342900" algn="just"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4D4D4D"/>
                </a:solidFill>
                <a:effectLst/>
                <a:uLnTx/>
                <a:uFillTx/>
                <a:latin typeface="Arial"/>
                <a:ea typeface="+mn-ea"/>
                <a:cs typeface="Arial"/>
              </a:rPr>
              <a:t>Subcontracted tasks are described with reference to the </a:t>
            </a:r>
            <a:r>
              <a:rPr kumimoji="0" lang="en-US" sz="1200" b="0" i="0" u="none" strike="noStrike" kern="1200" cap="none" spc="0" normalizeH="0" baseline="0" noProof="0" dirty="0" err="1">
                <a:ln>
                  <a:noFill/>
                </a:ln>
                <a:solidFill>
                  <a:srgbClr val="4D4D4D"/>
                </a:solidFill>
                <a:effectLst/>
                <a:uLnTx/>
                <a:uFillTx/>
                <a:latin typeface="Arial"/>
                <a:ea typeface="+mn-ea"/>
                <a:cs typeface="Arial"/>
              </a:rPr>
              <a:t>DoA</a:t>
            </a:r>
            <a:r>
              <a:rPr kumimoji="0" lang="en-US" sz="1200" b="0" i="0" u="none" strike="noStrike" kern="1200" cap="none" spc="0" normalizeH="0" baseline="0" noProof="0" dirty="0">
                <a:ln>
                  <a:noFill/>
                </a:ln>
                <a:solidFill>
                  <a:srgbClr val="4D4D4D"/>
                </a:solidFill>
                <a:effectLst/>
                <a:uLnTx/>
                <a:uFillTx/>
                <a:latin typeface="Arial"/>
                <a:ea typeface="+mn-ea"/>
                <a:cs typeface="Arial"/>
              </a:rPr>
              <a:t> (if not, simplified approval procedure can apply); costs budgeted and declared do not significantly differ; costs are satisfactorily explained;</a:t>
            </a:r>
          </a:p>
          <a:p>
            <a:pPr marL="342900" marR="0" lvl="0" indent="-342900" algn="just"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4D4D4D"/>
                </a:solidFill>
                <a:effectLst/>
                <a:uLnTx/>
                <a:uFillTx/>
                <a:latin typeface="Arial"/>
                <a:ea typeface="+mn-ea"/>
                <a:cs typeface="Arial"/>
              </a:rPr>
              <a:t>Purchase costs are explained if &gt;15% of personnel costs. Travel and subsistence are not major costs;</a:t>
            </a:r>
          </a:p>
          <a:p>
            <a:pPr marL="342900" marR="0" lvl="0" indent="-342900" algn="just"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4D4D4D"/>
                </a:solidFill>
                <a:effectLst/>
                <a:uLnTx/>
                <a:uFillTx/>
                <a:latin typeface="Arial"/>
                <a:ea typeface="+mn-ea"/>
                <a:cs typeface="Arial"/>
              </a:rPr>
              <a:t>CFS are provided; their costs are claimed under purchase costs; the standard template is used; any exception is explained and the auditor has stated an amount (if not, ask to quantify an amount).</a:t>
            </a:r>
          </a:p>
          <a:p>
            <a:endParaRPr lang="en-IE" dirty="0"/>
          </a:p>
        </p:txBody>
      </p:sp>
      <p:sp>
        <p:nvSpPr>
          <p:cNvPr id="4" name="Slide Number Placeholder 3"/>
          <p:cNvSpPr>
            <a:spLocks noGrp="1"/>
          </p:cNvSpPr>
          <p:nvPr>
            <p:ph type="sldNum" sz="quarter" idx="5"/>
          </p:nvPr>
        </p:nvSpPr>
        <p:spPr/>
        <p:txBody>
          <a:bodyPr/>
          <a:lstStyle/>
          <a:p>
            <a:fld id="{59CF2995-AB43-4B7C-B8CD-9DC7C3692A9C}" type="slidenum">
              <a:rPr lang="en-GB" smtClean="0"/>
              <a:t>20</a:t>
            </a:fld>
            <a:endParaRPr lang="en-GB"/>
          </a:p>
        </p:txBody>
      </p:sp>
    </p:spTree>
    <p:extLst>
      <p:ext uri="{BB962C8B-B14F-4D97-AF65-F5344CB8AC3E}">
        <p14:creationId xmlns:p14="http://schemas.microsoft.com/office/powerpoint/2010/main" val="28672966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b="1" dirty="0"/>
              <a:t>Personnel costs</a:t>
            </a:r>
            <a:r>
              <a:rPr lang="en-US" dirty="0"/>
              <a:t> must be reported in line with the beneficiary's usual practices. Deviations on personnel per work package must be justified in the technical report. Justification is also necessary in case average personnel costs are significantly higher or lower than planned.</a:t>
            </a:r>
          </a:p>
          <a:p>
            <a:pPr marL="171450" indent="-171450">
              <a:buFont typeface="Arial"/>
              <a:buChar char="•"/>
            </a:pPr>
            <a:r>
              <a:rPr lang="en-US" dirty="0"/>
              <a:t>The nature of the </a:t>
            </a:r>
            <a:r>
              <a:rPr lang="en-US" b="1" dirty="0"/>
              <a:t>subcontracted service</a:t>
            </a:r>
            <a:r>
              <a:rPr lang="en-US" dirty="0"/>
              <a:t> (web creation, translation services, </a:t>
            </a:r>
            <a:r>
              <a:rPr lang="en-US" dirty="0" err="1"/>
              <a:t>etc</a:t>
            </a:r>
            <a:r>
              <a:rPr lang="en-US" dirty="0"/>
              <a:t>…), and the name of the subcontractor must be included in explanation provided. The beneficiary needs to confirm best value for money and absence of </a:t>
            </a:r>
            <a:r>
              <a:rPr lang="en-US" dirty="0" err="1"/>
              <a:t>CoI</a:t>
            </a:r>
            <a:r>
              <a:rPr lang="en-US" dirty="0"/>
              <a:t>.  Unplanned subcontracting can be directly submitted, upon approval, at reporting stage .</a:t>
            </a:r>
            <a:endParaRPr lang="en-US" dirty="0">
              <a:cs typeface="Calibri"/>
            </a:endParaRPr>
          </a:p>
          <a:p>
            <a:pPr marL="171450" indent="-171450">
              <a:buFont typeface="Arial"/>
              <a:buChar char="•"/>
            </a:pPr>
            <a:r>
              <a:rPr lang="en-US" b="1" dirty="0"/>
              <a:t>Travel costs</a:t>
            </a:r>
            <a:r>
              <a:rPr lang="en-US" dirty="0"/>
              <a:t>: specification of its nature (travel, meeting, conference, representation event), the number of people participating in it, the destination and date(s) of the reported costs. equipment costs: confirmation to be included that only depreciation costs were declared.</a:t>
            </a:r>
            <a:endParaRPr lang="en-US" dirty="0">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59CF2995-AB43-4B7C-B8CD-9DC7C3692A9C}" type="slidenum">
              <a:rPr lang="en-GB" smtClean="0"/>
              <a:t>21</a:t>
            </a:fld>
            <a:endParaRPr lang="en-GB"/>
          </a:p>
        </p:txBody>
      </p:sp>
    </p:spTree>
    <p:extLst>
      <p:ext uri="{BB962C8B-B14F-4D97-AF65-F5344CB8AC3E}">
        <p14:creationId xmlns:p14="http://schemas.microsoft.com/office/powerpoint/2010/main" val="6190506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41F32A-7B3B-C99C-C5B5-6EF18A4395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E159A4-FDC3-9934-9F7F-2CA43BC56D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AAB74E-591A-8709-C74E-ED138A98EA4A}"/>
              </a:ext>
            </a:extLst>
          </p:cNvPr>
          <p:cNvSpPr>
            <a:spLocks noGrp="1"/>
          </p:cNvSpPr>
          <p:nvPr>
            <p:ph type="body" idx="1"/>
          </p:nvPr>
        </p:nvSpPr>
        <p:spPr/>
        <p:txBody>
          <a:bodyPr/>
          <a:lstStyle/>
          <a:p>
            <a:pPr marL="171450" indent="-171450">
              <a:buFont typeface="Arial"/>
              <a:buChar char="•"/>
            </a:pPr>
            <a:endParaRPr lang="en-US">
              <a:ea typeface="Calibri"/>
              <a:cs typeface="Calibri"/>
            </a:endParaRPr>
          </a:p>
        </p:txBody>
      </p:sp>
      <p:sp>
        <p:nvSpPr>
          <p:cNvPr id="4" name="Slide Number Placeholder 3">
            <a:extLst>
              <a:ext uri="{FF2B5EF4-FFF2-40B4-BE49-F238E27FC236}">
                <a16:creationId xmlns:a16="http://schemas.microsoft.com/office/drawing/2014/main" id="{31F0A64E-AC74-ADB6-1B49-FA48D986ED1D}"/>
              </a:ext>
            </a:extLst>
          </p:cNvPr>
          <p:cNvSpPr>
            <a:spLocks noGrp="1"/>
          </p:cNvSpPr>
          <p:nvPr>
            <p:ph type="sldNum" sz="quarter" idx="5"/>
          </p:nvPr>
        </p:nvSpPr>
        <p:spPr/>
        <p:txBody>
          <a:bodyPr/>
          <a:lstStyle/>
          <a:p>
            <a:fld id="{59CF2995-AB43-4B7C-B8CD-9DC7C3692A9C}" type="slidenum">
              <a:rPr lang="en-GB" smtClean="0"/>
              <a:t>22</a:t>
            </a:fld>
            <a:endParaRPr lang="en-GB"/>
          </a:p>
        </p:txBody>
      </p:sp>
    </p:spTree>
    <p:extLst>
      <p:ext uri="{BB962C8B-B14F-4D97-AF65-F5344CB8AC3E}">
        <p14:creationId xmlns:p14="http://schemas.microsoft.com/office/powerpoint/2010/main" val="39509677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Pre-fin at 80% when 2 RPs</a:t>
            </a:r>
          </a:p>
        </p:txBody>
      </p:sp>
      <p:sp>
        <p:nvSpPr>
          <p:cNvPr id="4" name="Slide Number Placeholder 3"/>
          <p:cNvSpPr>
            <a:spLocks noGrp="1"/>
          </p:cNvSpPr>
          <p:nvPr>
            <p:ph type="sldNum" sz="quarter" idx="5"/>
          </p:nvPr>
        </p:nvSpPr>
        <p:spPr/>
        <p:txBody>
          <a:bodyPr/>
          <a:lstStyle/>
          <a:p>
            <a:fld id="{59CF2995-AB43-4B7C-B8CD-9DC7C3692A9C}" type="slidenum">
              <a:rPr lang="en-GB" smtClean="0"/>
              <a:t>23</a:t>
            </a:fld>
            <a:endParaRPr lang="en-GB"/>
          </a:p>
        </p:txBody>
      </p:sp>
    </p:spTree>
    <p:extLst>
      <p:ext uri="{BB962C8B-B14F-4D97-AF65-F5344CB8AC3E}">
        <p14:creationId xmlns:p14="http://schemas.microsoft.com/office/powerpoint/2010/main" val="19854305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panose="020F0502020204030204"/>
            </a:endParaRPr>
          </a:p>
        </p:txBody>
      </p:sp>
      <p:sp>
        <p:nvSpPr>
          <p:cNvPr id="4" name="Slide Number Placeholder 3"/>
          <p:cNvSpPr>
            <a:spLocks noGrp="1"/>
          </p:cNvSpPr>
          <p:nvPr>
            <p:ph type="sldNum" sz="quarter" idx="10"/>
          </p:nvPr>
        </p:nvSpPr>
        <p:spPr/>
        <p:txBody>
          <a:bodyPr/>
          <a:lstStyle/>
          <a:p>
            <a:fld id="{59CF2995-AB43-4B7C-B8CD-9DC7C3692A9C}" type="slidenum">
              <a:rPr lang="en-GB" smtClean="0"/>
              <a:t>24</a:t>
            </a:fld>
            <a:endParaRPr lang="en-GB"/>
          </a:p>
        </p:txBody>
      </p:sp>
    </p:spTree>
    <p:extLst>
      <p:ext uri="{BB962C8B-B14F-4D97-AF65-F5344CB8AC3E}">
        <p14:creationId xmlns:p14="http://schemas.microsoft.com/office/powerpoint/2010/main" val="36950856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CF2995-AB43-4B7C-B8CD-9DC7C3692A9C}" type="slidenum">
              <a:rPr lang="en-GB" smtClean="0"/>
              <a:t>25</a:t>
            </a:fld>
            <a:endParaRPr lang="en-GB"/>
          </a:p>
        </p:txBody>
      </p:sp>
    </p:spTree>
    <p:extLst>
      <p:ext uri="{BB962C8B-B14F-4D97-AF65-F5344CB8AC3E}">
        <p14:creationId xmlns:p14="http://schemas.microsoft.com/office/powerpoint/2010/main" val="37895375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Cases where amendment IS NOT necessary</a:t>
            </a:r>
            <a:r>
              <a:rPr lang="en-US" dirty="0"/>
              <a:t>:</a:t>
            </a:r>
          </a:p>
          <a:p>
            <a:pPr marL="228600" indent="-228600">
              <a:buAutoNum type="arabicPeriod"/>
            </a:pPr>
            <a:r>
              <a:rPr lang="en-US" u="sng" dirty="0"/>
              <a:t>No significant changes in the action </a:t>
            </a:r>
            <a:r>
              <a:rPr lang="en-US" dirty="0"/>
              <a:t>(including budget transfers).With regard to budget transfers, beneficiaries can ask for an ex post approval by the granting authority to accept costs which have been incurred but where not planned in the estimated budget. For such an ex post approval, they must declare the costs in question in the periodic report, flag and justify them.</a:t>
            </a:r>
            <a:endParaRPr lang="en-US" dirty="0">
              <a:cs typeface="Calibri"/>
            </a:endParaRPr>
          </a:p>
          <a:p>
            <a:pPr marL="228600" indent="-228600">
              <a:buAutoNum type="arabicPeriod"/>
            </a:pPr>
            <a:r>
              <a:rPr lang="en-US" u="sng" dirty="0"/>
              <a:t>New subcontracts</a:t>
            </a:r>
            <a:r>
              <a:rPr lang="en-US" dirty="0"/>
              <a:t>. New subcontracts can be introduced and approved at reporting stage, provided that related info is given to the Project, flagging the change in the periodic report.</a:t>
            </a:r>
            <a:endParaRPr lang="en-US" dirty="0">
              <a:cs typeface="Calibri"/>
            </a:endParaRPr>
          </a:p>
          <a:p>
            <a:pPr marL="228600" indent="-228600">
              <a:buAutoNum type="arabicPeriod"/>
            </a:pPr>
            <a:r>
              <a:rPr lang="en-US" u="sng" dirty="0"/>
              <a:t>New in-kind contributions</a:t>
            </a:r>
            <a:r>
              <a:rPr lang="en-US" dirty="0"/>
              <a:t>. New third parties providing in-kind contribution can be introduced and approved at reporting stage, provided that related info is given to the Project Officer, flagging the change in the periodic report.</a:t>
            </a:r>
          </a:p>
          <a:p>
            <a:pPr marL="228600" indent="-228600">
              <a:buAutoNum type="arabicPeriod"/>
            </a:pPr>
            <a:r>
              <a:rPr lang="en-US" u="sng" dirty="0"/>
              <a:t>Modifications of TNA unit costs</a:t>
            </a:r>
            <a:r>
              <a:rPr lang="en-US" dirty="0"/>
              <a:t>. Beneficiaries are requested to report any changes for TNA unit costs via an email and to provide a comparative table of changes. TNA unit costs can be modified upon approval by the Project Officer.</a:t>
            </a:r>
            <a:endParaRPr lang="en-US" dirty="0">
              <a:cs typeface="Calibri"/>
            </a:endParaRPr>
          </a:p>
          <a:p>
            <a:r>
              <a:rPr lang="en-US" b="1" dirty="0">
                <a:cs typeface="Calibri"/>
              </a:rPr>
              <a:t>Cases where amendment IS needed</a:t>
            </a:r>
            <a:r>
              <a:rPr lang="en-US" dirty="0">
                <a:cs typeface="Calibri"/>
              </a:rPr>
              <a:t>:</a:t>
            </a:r>
            <a:endParaRPr lang="en-US" dirty="0"/>
          </a:p>
          <a:p>
            <a:pPr marL="171450" indent="-171450">
              <a:buAutoNum type="arabicPeriod"/>
            </a:pPr>
            <a:r>
              <a:rPr lang="en-US" u="sng" dirty="0"/>
              <a:t>Duration of the project: </a:t>
            </a:r>
            <a:r>
              <a:rPr lang="en-US" dirty="0"/>
              <a:t>extension are not accepted. The only exception being "force majeure" (e.g. natural catastrophes). </a:t>
            </a:r>
            <a:endParaRPr lang="en-US" dirty="0">
              <a:cs typeface="Calibri"/>
            </a:endParaRPr>
          </a:p>
          <a:p>
            <a:pPr marL="171450" indent="-171450">
              <a:buAutoNum type="arabicPeriod"/>
            </a:pPr>
            <a:r>
              <a:rPr lang="en-US" u="sng" dirty="0"/>
              <a:t>Change a beneficiary </a:t>
            </a:r>
            <a:r>
              <a:rPr lang="en-US" dirty="0"/>
              <a:t>(partial takeover)</a:t>
            </a:r>
          </a:p>
          <a:p>
            <a:pPr marL="171450" indent="-171450">
              <a:buAutoNum type="arabicPeriod"/>
            </a:pPr>
            <a:r>
              <a:rPr lang="en-US" u="sng" dirty="0"/>
              <a:t>New cost category added</a:t>
            </a:r>
            <a:r>
              <a:rPr lang="en-US" dirty="0"/>
              <a:t> requires an amendment. Not needed only if the costs categories were initially included in the Annex 2 to the GA. </a:t>
            </a:r>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59CF2995-AB43-4B7C-B8CD-9DC7C3692A9C}" type="slidenum">
              <a:rPr lang="en-GB" smtClean="0"/>
              <a:t>27</a:t>
            </a:fld>
            <a:endParaRPr lang="en-GB"/>
          </a:p>
        </p:txBody>
      </p:sp>
    </p:spTree>
    <p:extLst>
      <p:ext uri="{BB962C8B-B14F-4D97-AF65-F5344CB8AC3E}">
        <p14:creationId xmlns:p14="http://schemas.microsoft.com/office/powerpoint/2010/main" val="2879331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6441B25-C4D1-47DB-817D-B9C4FC5392FB}" type="slidenum">
              <a:rPr kumimoji="0" lang="en-GB"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GB"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5148564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a:t>The terms</a:t>
            </a:r>
            <a:r>
              <a:rPr lang="en-IE" baseline="0"/>
              <a:t> need to be properly used by applicants and experts need to check this</a:t>
            </a:r>
            <a:r>
              <a:rPr lang="en-IE"/>
              <a:t>:</a:t>
            </a:r>
            <a:endParaRPr lang="en-IE" baseline="0"/>
          </a:p>
          <a:p>
            <a:r>
              <a:rPr lang="en-IE" baseline="0"/>
              <a:t>3 main concepts with very different timing</a:t>
            </a:r>
            <a:endParaRPr lang="fr-F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CF2995-AB43-4B7C-B8CD-9DC7C3692A9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44924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fr-FR" sz="900" b="1" dirty="0" err="1"/>
              <a:t>We</a:t>
            </a:r>
            <a:r>
              <a:rPr lang="fr-FR" sz="900" b="1" dirty="0"/>
              <a:t> </a:t>
            </a:r>
            <a:r>
              <a:rPr lang="fr-FR" sz="900" b="1" dirty="0" err="1"/>
              <a:t>define</a:t>
            </a:r>
            <a:r>
              <a:rPr lang="fr-FR" sz="900" b="1" dirty="0"/>
              <a:t> the </a:t>
            </a:r>
            <a:r>
              <a:rPr lang="fr-FR" sz="900" b="1" dirty="0" err="1"/>
              <a:t>Pathway</a:t>
            </a:r>
            <a:r>
              <a:rPr lang="fr-FR" sz="900" b="1" dirty="0"/>
              <a:t> to impact</a:t>
            </a:r>
            <a:r>
              <a:rPr lang="fr-FR" sz="900" b="1" baseline="0" dirty="0"/>
              <a:t> </a:t>
            </a:r>
            <a:r>
              <a:rPr lang="fr-FR" sz="900" baseline="0" dirty="0"/>
              <a:t>the</a:t>
            </a:r>
            <a:r>
              <a:rPr lang="fr-FR" sz="900" dirty="0"/>
              <a:t> </a:t>
            </a:r>
            <a:r>
              <a:rPr lang="en-US" sz="900" dirty="0"/>
              <a:t>Logical steps towards the </a:t>
            </a:r>
            <a:r>
              <a:rPr lang="en-US" sz="900" u="sng" dirty="0"/>
              <a:t>achievement of the expected impacts of the project over time</a:t>
            </a:r>
            <a:r>
              <a:rPr lang="en-US" sz="900" dirty="0"/>
              <a:t>, in particular </a:t>
            </a:r>
            <a:r>
              <a:rPr lang="en-US" sz="900" u="sng" dirty="0"/>
              <a:t>beyond the duration of a project</a:t>
            </a:r>
            <a:r>
              <a:rPr lang="en-US" sz="90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A pathway begins with the projects’ results, that</a:t>
            </a:r>
            <a:r>
              <a:rPr lang="en-US" sz="900" baseline="0" dirty="0"/>
              <a:t> are shared through</a:t>
            </a:r>
            <a:r>
              <a:rPr lang="en-US" sz="900" dirty="0"/>
              <a:t> dissemination, exploitation and communication, then contributing to the expected outcomes in the work </a:t>
            </a:r>
            <a:r>
              <a:rPr lang="en-US" sz="900" dirty="0" err="1"/>
              <a:t>programme</a:t>
            </a:r>
            <a:r>
              <a:rPr lang="en-US" sz="900" dirty="0"/>
              <a:t> topic, and ultimately to the wider societal, economic and scientific impacts of the work </a:t>
            </a:r>
            <a:r>
              <a:rPr lang="en-US" sz="900" dirty="0" err="1"/>
              <a:t>programme</a:t>
            </a:r>
            <a:r>
              <a:rPr lang="en-US" sz="900" dirty="0"/>
              <a:t> destination.</a:t>
            </a:r>
            <a:endParaRPr lang="fr-FR" sz="900" b="0" dirty="0"/>
          </a:p>
          <a:p>
            <a:pPr>
              <a:defRPr/>
            </a:pPr>
            <a:r>
              <a:rPr kumimoji="0" lang="en-US" altLang="en-US" sz="900" b="0" i="0" u="none" strike="noStrike" kern="1200" cap="none" spc="0" normalizeH="0" baseline="0" noProof="0" dirty="0">
                <a:ln>
                  <a:noFill/>
                </a:ln>
                <a:solidFill>
                  <a:srgbClr val="FFFFFF"/>
                </a:solidFill>
                <a:effectLst/>
                <a:uLnTx/>
                <a:uFillTx/>
                <a:latin typeface="Arial"/>
                <a:ea typeface="+mn-ea"/>
                <a:cs typeface="+mn-cs"/>
              </a:rPr>
              <a:t>Results are the </a:t>
            </a:r>
            <a:r>
              <a:rPr kumimoji="0" lang="en-US" altLang="en-US" sz="900" b="1" i="0" u="none" strike="noStrike" kern="1200" cap="none" spc="0" normalizeH="0" baseline="0" noProof="0" dirty="0">
                <a:ln>
                  <a:noFill/>
                </a:ln>
                <a:solidFill>
                  <a:srgbClr val="FFFFFF"/>
                </a:solidFill>
                <a:effectLst/>
                <a:uLnTx/>
                <a:uFillTx/>
                <a:latin typeface="Arial"/>
                <a:ea typeface="+mn-ea"/>
                <a:cs typeface="+mn-cs"/>
              </a:rPr>
              <a:t>outputs generated during the project which can be used and create impact</a:t>
            </a:r>
            <a:r>
              <a:rPr kumimoji="0" lang="en-US" altLang="en-US" sz="900" b="0" i="0" u="none" strike="noStrike" kern="1200" cap="none" spc="0" normalizeH="0" baseline="0" noProof="0" dirty="0">
                <a:ln>
                  <a:noFill/>
                </a:ln>
                <a:solidFill>
                  <a:srgbClr val="FFFFFF"/>
                </a:solidFill>
                <a:effectLst/>
                <a:uLnTx/>
                <a:uFillTx/>
                <a:latin typeface="Arial"/>
                <a:ea typeface="+mn-ea"/>
                <a:cs typeface="+mn-cs"/>
              </a:rPr>
              <a:t>,</a:t>
            </a:r>
            <a:endParaRPr lang="en-GB" sz="900" dirty="0"/>
          </a:p>
          <a:p>
            <a:pPr marL="0" marR="0" lvl="0" indent="0" algn="l" defTabSz="914400">
              <a:lnSpc>
                <a:spcPct val="100000"/>
              </a:lnSpc>
              <a:spcBef>
                <a:spcPts val="0"/>
              </a:spcBef>
              <a:spcAft>
                <a:spcPts val="0"/>
              </a:spcAft>
              <a:buClrTx/>
              <a:buSzTx/>
              <a:buFontTx/>
              <a:buNone/>
              <a:tabLst/>
              <a:defRPr/>
            </a:pPr>
            <a:r>
              <a:rPr lang="en-GB" sz="900" dirty="0"/>
              <a:t>The </a:t>
            </a:r>
            <a:r>
              <a:rPr lang="en-GB" sz="900" b="1" dirty="0" err="1">
                <a:solidFill>
                  <a:schemeClr val="accent2"/>
                </a:solidFill>
              </a:rPr>
              <a:t>DoA</a:t>
            </a:r>
            <a:r>
              <a:rPr lang="en-GB" sz="900" dirty="0"/>
              <a:t> includes a narrative explaining how the </a:t>
            </a:r>
            <a:r>
              <a:rPr lang="en-GB" sz="900" b="1" dirty="0">
                <a:solidFill>
                  <a:schemeClr val="accent2"/>
                </a:solidFill>
              </a:rPr>
              <a:t>project’s results </a:t>
            </a:r>
            <a:r>
              <a:rPr lang="en-GB" sz="900" dirty="0"/>
              <a:t>are expected to make a difference in terms of </a:t>
            </a:r>
            <a:r>
              <a:rPr lang="en-GB" sz="900" b="1" dirty="0">
                <a:solidFill>
                  <a:schemeClr val="accent2"/>
                </a:solidFill>
              </a:rPr>
              <a:t>impact</a:t>
            </a:r>
            <a:r>
              <a:rPr lang="en-GB" sz="900" dirty="0"/>
              <a:t>, beyond the immediate scope and duration of the project. The narrative normally includes the following components:  </a:t>
            </a:r>
            <a:endParaRPr lang="en-GB" sz="900" dirty="0">
              <a:cs typeface="Calibri"/>
            </a:endParaRPr>
          </a:p>
          <a:p>
            <a:pPr marL="285750" indent="-285750">
              <a:spcAft>
                <a:spcPts val="600"/>
              </a:spcAft>
              <a:buFont typeface="Arial" panose="020B0604020202020204" pitchFamily="34" charset="0"/>
              <a:buChar char="•"/>
            </a:pPr>
            <a:r>
              <a:rPr lang="en-GB" sz="900" dirty="0"/>
              <a:t>The unique contribution that the project results would make towards (1) the </a:t>
            </a:r>
            <a:r>
              <a:rPr lang="en-GB" sz="900" b="1" dirty="0">
                <a:solidFill>
                  <a:schemeClr val="accent2"/>
                </a:solidFill>
              </a:rPr>
              <a:t>outcomes</a:t>
            </a:r>
            <a:r>
              <a:rPr lang="en-GB" sz="900" dirty="0"/>
              <a:t> expected in the topic, and (2) the </a:t>
            </a:r>
            <a:r>
              <a:rPr lang="en-GB" sz="900" b="1" dirty="0">
                <a:solidFill>
                  <a:schemeClr val="accent2"/>
                </a:solidFill>
              </a:rPr>
              <a:t>wider impacts</a:t>
            </a:r>
            <a:r>
              <a:rPr lang="en-GB" sz="900" dirty="0"/>
              <a:t>, in the longer term, expected in the respective destination to which the project was submitted.</a:t>
            </a:r>
          </a:p>
          <a:p>
            <a:pPr marL="285750" indent="-285750">
              <a:spcAft>
                <a:spcPts val="600"/>
              </a:spcAft>
              <a:buFont typeface="Arial" panose="020B0604020202020204" pitchFamily="34" charset="0"/>
              <a:buChar char="•"/>
            </a:pPr>
            <a:r>
              <a:rPr lang="en-GB" sz="900" dirty="0"/>
              <a:t>An indication of the </a:t>
            </a:r>
            <a:r>
              <a:rPr lang="en-GB" sz="900" b="1" dirty="0">
                <a:solidFill>
                  <a:schemeClr val="accent2"/>
                </a:solidFill>
              </a:rPr>
              <a:t>scale and significance </a:t>
            </a:r>
            <a:r>
              <a:rPr lang="en-GB" sz="900" dirty="0"/>
              <a:t>of the project’s contribution to the expected outcomes and impacts, should the project be successful.</a:t>
            </a:r>
          </a:p>
          <a:p>
            <a:pPr marL="285750" indent="-285750">
              <a:buFont typeface="Arial" panose="020B0604020202020204" pitchFamily="34" charset="0"/>
              <a:buChar char="•"/>
            </a:pPr>
            <a:r>
              <a:rPr lang="en-GB" sz="900" b="1" dirty="0">
                <a:solidFill>
                  <a:schemeClr val="accent2"/>
                </a:solidFill>
              </a:rPr>
              <a:t>Requirements and potential barriers </a:t>
            </a:r>
            <a:r>
              <a:rPr lang="en-GB" sz="900" dirty="0"/>
              <a:t>- arising from factors beyond the scope and duration of the project - that may determine whether the desired outcomes and impacts are achieved (e.g. other R&amp;I work within and beyond Horizon Europe; regulatory environment; targeted markets; user behaviour). </a:t>
            </a:r>
          </a:p>
          <a:p>
            <a:r>
              <a:rPr lang="en-GB" sz="900" dirty="0"/>
              <a:t>In the </a:t>
            </a:r>
            <a:r>
              <a:rPr lang="en-GB" sz="900" b="1" dirty="0">
                <a:solidFill>
                  <a:schemeClr val="accent2"/>
                </a:solidFill>
              </a:rPr>
              <a:t>periodic report </a:t>
            </a:r>
            <a:r>
              <a:rPr lang="en-GB" sz="900" dirty="0"/>
              <a:t>participants describe the </a:t>
            </a:r>
            <a:r>
              <a:rPr lang="en-GB" sz="900" b="1" dirty="0">
                <a:solidFill>
                  <a:schemeClr val="accent2"/>
                </a:solidFill>
              </a:rPr>
              <a:t>progress of the project towards delivering scientific impact</a:t>
            </a:r>
            <a:r>
              <a:rPr lang="en-GB" sz="900" dirty="0"/>
              <a:t>, based on its objectives and towards delivering impact in any of the following fields (if applicable): scientific, economic, societal or industrial production or processes. They also report on changes to the expected impacts presented in the </a:t>
            </a:r>
            <a:r>
              <a:rPr lang="en-GB" sz="900" dirty="0" err="1"/>
              <a:t>DoA</a:t>
            </a:r>
            <a:r>
              <a:rPr lang="en-GB" sz="900" dirty="0"/>
              <a:t> (if any) and the effects on the project/need for adaptations.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900"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bg1"/>
              </a:solidFill>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CF2995-AB43-4B7C-B8CD-9DC7C3692A9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02366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0"/>
              <a:t>RESULTS</a:t>
            </a:r>
          </a:p>
          <a:p>
            <a:r>
              <a:rPr lang="en-US" sz="1200" b="0"/>
              <a:t>…know-how, innovative solutions,</a:t>
            </a:r>
            <a:r>
              <a:rPr lang="en-US"/>
              <a:t> </a:t>
            </a:r>
            <a:r>
              <a:rPr lang="en-US" sz="1200" b="0"/>
              <a:t>proof of feasibility, new business models, policy recommendations, guidelines, prototypes, demonstrators,</a:t>
            </a:r>
            <a:r>
              <a:rPr lang="en-US"/>
              <a:t> </a:t>
            </a:r>
            <a:endParaRPr lang="en-US" sz="1200" b="0">
              <a:cs typeface="Calibri"/>
            </a:endParaRPr>
          </a:p>
          <a:p>
            <a:r>
              <a:rPr lang="en-US" sz="1200" b="0"/>
              <a:t>databases and datasets, networks, etc.</a:t>
            </a:r>
            <a:r>
              <a:rPr lang="en-US"/>
              <a:t> </a:t>
            </a:r>
            <a:r>
              <a:rPr lang="en-US" sz="1200" b="0"/>
              <a:t>‘Intellectual Property’ may be protected by formal IPR</a:t>
            </a:r>
            <a:endParaRPr lang="en-US" sz="1200" b="0">
              <a:latin typeface="+mn-lt"/>
              <a:cs typeface="Calibri" panose="020F0502020204030204"/>
            </a:endParaRPr>
          </a:p>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CF2995-AB43-4B7C-B8CD-9DC7C3692A9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52655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defRPr/>
            </a:pPr>
            <a:r>
              <a:rPr lang="en-GB" dirty="0"/>
              <a:t>Communication, dissemination and exploitation activities are an integral part of Horizon projects to help maximise the impacts of EU research &amp; innovation funding </a:t>
            </a:r>
            <a:endParaRPr lang="en-GB" dirty="0">
              <a:ea typeface="Calibri" panose="020F0502020204030204"/>
              <a:cs typeface="Calibri" panose="020F0502020204030204"/>
            </a:endParaRPr>
          </a:p>
          <a:p>
            <a:pPr marL="171450" indent="-171450">
              <a:buFont typeface="Arial,Sans-Serif"/>
              <a:buChar char="•"/>
              <a:defRPr/>
            </a:pPr>
            <a:r>
              <a:rPr lang="en-GB" dirty="0"/>
              <a:t>D@E plan is a mandatory deliverable </a:t>
            </a:r>
            <a:endParaRPr lang="en-GB" dirty="0">
              <a:cs typeface="Calibri"/>
            </a:endParaRPr>
          </a:p>
          <a:p>
            <a:pPr marL="171450" indent="-171450">
              <a:buFont typeface="Arial,Sans-Serif"/>
              <a:buChar char="•"/>
              <a:defRPr/>
            </a:pPr>
            <a:r>
              <a:rPr lang="en-GB" b="1" dirty="0">
                <a:cs typeface="Calibri"/>
              </a:rPr>
              <a:t>Note </a:t>
            </a:r>
            <a:r>
              <a:rPr lang="en-GB" dirty="0">
                <a:cs typeface="Calibri"/>
              </a:rPr>
              <a:t>that further rules will come on the use of X/Twitter by consortium and paid content –to be updated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CF2995-AB43-4B7C-B8CD-9DC7C3692A9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06428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Grant name/acronym and number should NOT be included in the acknowledgment</a:t>
            </a:r>
          </a:p>
          <a:p>
            <a:r>
              <a:rPr lang="en-US">
                <a:ea typeface="Calibri"/>
                <a:cs typeface="Calibri"/>
              </a:rPr>
              <a:t>As specified on </a:t>
            </a:r>
            <a:endParaRPr lang="en-US"/>
          </a:p>
          <a:p>
            <a:r>
              <a:rPr lang="en-US">
                <a:hlinkClick r:id="rId3"/>
              </a:rPr>
              <a:t>Communicating your project — Acknowledgement of EU funding - Online Manual - Funding Tenders Opportunities (europa.eu)</a:t>
            </a:r>
            <a:endParaRPr lang="en-US">
              <a:ea typeface="Calibri"/>
              <a:cs typeface="Calibri"/>
            </a:endParaRPr>
          </a:p>
          <a:p>
            <a:pPr algn="just"/>
            <a:r>
              <a:rPr lang="en-US" b="1"/>
              <a:t>Acknowledgement of EU funding</a:t>
            </a:r>
            <a:endParaRPr lang="en-US" b="1">
              <a:ea typeface="Calibri"/>
              <a:cs typeface="Calibri"/>
            </a:endParaRPr>
          </a:p>
          <a:p>
            <a:pPr marL="171450" indent="-171450" algn="just">
              <a:buFont typeface="Arial"/>
              <a:buChar char="•"/>
            </a:pPr>
            <a:r>
              <a:rPr lang="en-US"/>
              <a:t>Beneficiaries of EU funding must display the EU flag and funding statement ("Funded by the European Union" or "Co-funded by the European Union") in all their communication and dissemination activities and any infrastructure, equipment, vehicles, supplies or major result results funded by the grant.</a:t>
            </a:r>
            <a:endParaRPr lang="en-US">
              <a:ea typeface="Calibri" panose="020F0502020204030204"/>
              <a:cs typeface="Calibri" panose="020F0502020204030204"/>
            </a:endParaRPr>
          </a:p>
          <a:p>
            <a:pPr marL="171450" indent="-171450" algn="just">
              <a:buFont typeface="Arial"/>
              <a:buChar char="•"/>
            </a:pPr>
            <a:r>
              <a:rPr lang="en-US"/>
              <a:t>The EU flag and funding statement must be displayed in a way that is easily visible for the public and with sufficient prominence.</a:t>
            </a:r>
            <a:endParaRPr lang="en-US">
              <a:ea typeface="Calibri" panose="020F0502020204030204"/>
              <a:cs typeface="Calibri" panose="020F0502020204030204"/>
            </a:endParaRPr>
          </a:p>
          <a:p>
            <a:pPr marL="171450" indent="-171450" algn="just">
              <a:buFont typeface="Arial"/>
              <a:buChar char="•"/>
            </a:pPr>
            <a:r>
              <a:rPr lang="en-US"/>
              <a:t>EU funding must moreover be acknowledged in all types of public outputs </a:t>
            </a:r>
            <a:r>
              <a:rPr lang="en-US" i="1"/>
              <a:t>(including patent applications, EU standardisation of results)</a:t>
            </a:r>
            <a:r>
              <a:rPr lang="en-US"/>
              <a:t>, media contacts and other public statements.</a:t>
            </a:r>
            <a:endParaRPr lang="en-US">
              <a:ea typeface="Calibri" panose="020F0502020204030204"/>
              <a:cs typeface="Calibri" panose="020F0502020204030204"/>
            </a:endParaRPr>
          </a:p>
          <a:p>
            <a:endParaRPr lang="en-US">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59CF2995-AB43-4B7C-B8CD-9DC7C3692A9C}" type="slidenum">
              <a:rPr lang="en-GB" smtClean="0"/>
              <a:t>40</a:t>
            </a:fld>
            <a:endParaRPr lang="en-GB"/>
          </a:p>
        </p:txBody>
      </p:sp>
    </p:spTree>
    <p:extLst>
      <p:ext uri="{BB962C8B-B14F-4D97-AF65-F5344CB8AC3E}">
        <p14:creationId xmlns:p14="http://schemas.microsoft.com/office/powerpoint/2010/main" val="35644855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GB"/>
              <a:t>A first version of the ‘plan for the dissemination and exploitation including communication activities’ is included in the </a:t>
            </a:r>
            <a:r>
              <a:rPr lang="en-GB" err="1"/>
              <a:t>DoA</a:t>
            </a:r>
            <a:r>
              <a:rPr lang="en-GB"/>
              <a:t> (normally section 2.2). A more detailed ‘</a:t>
            </a:r>
            <a:r>
              <a:rPr lang="en-GB" b="1">
                <a:solidFill>
                  <a:schemeClr val="accent2"/>
                </a:solidFill>
              </a:rPr>
              <a:t>plan for dissemination and exploitation including communication activities</a:t>
            </a:r>
            <a:r>
              <a:rPr lang="en-GB"/>
              <a:t>’ must be provided as a mandatory project </a:t>
            </a:r>
            <a:r>
              <a:rPr lang="en-GB" b="1">
                <a:solidFill>
                  <a:schemeClr val="accent2"/>
                </a:solidFill>
              </a:rPr>
              <a:t>deliverable</a:t>
            </a:r>
            <a:r>
              <a:rPr lang="en-GB"/>
              <a:t> within 6 months after signature date. This plan shall be periodically updated in alignment with the project’s progress. </a:t>
            </a:r>
          </a:p>
          <a:p>
            <a:pPr marL="342900" indent="-342900">
              <a:buFont typeface="Arial" panose="020B0604020202020204" pitchFamily="34" charset="0"/>
              <a:buChar char="•"/>
            </a:pPr>
            <a:r>
              <a:rPr lang="en-GB"/>
              <a:t>In addition, participants must report all dissemination and communication activities (those mentioned in the </a:t>
            </a:r>
            <a:r>
              <a:rPr lang="en-GB" err="1"/>
              <a:t>DoA</a:t>
            </a:r>
            <a:r>
              <a:rPr lang="en-GB"/>
              <a:t> and new ones) carried out in the context of the project via the CRM (</a:t>
            </a:r>
            <a:r>
              <a:rPr lang="en-GB" b="1">
                <a:solidFill>
                  <a:schemeClr val="accent2"/>
                </a:solidFill>
              </a:rPr>
              <a:t>Dissemination activities and Communication activities </a:t>
            </a:r>
            <a:r>
              <a:rPr lang="en-GB"/>
              <a:t>sections respectively). In addition, they also need to report on the </a:t>
            </a:r>
            <a:r>
              <a:rPr lang="en-GB" b="1">
                <a:solidFill>
                  <a:schemeClr val="accent2"/>
                </a:solidFill>
              </a:rPr>
              <a:t>IPRs</a:t>
            </a:r>
            <a:r>
              <a:rPr lang="en-GB"/>
              <a:t> that result from the project (via the CRM IPR section).</a:t>
            </a:r>
            <a:endParaRPr lang="en-GB">
              <a:cs typeface="Calibri"/>
            </a:endParaRPr>
          </a:p>
          <a:p>
            <a:pPr marL="0" indent="0">
              <a:buFont typeface="Arial" panose="020B0604020202020204" pitchFamily="34" charset="0"/>
              <a:buNone/>
            </a:pPr>
            <a:r>
              <a:rPr lang="en-GB" b="1"/>
              <a:t>What we check:</a:t>
            </a:r>
            <a:endParaRPr lang="en-GB" b="1">
              <a:cs typeface="Calibri"/>
            </a:endParaRPr>
          </a:p>
          <a:p>
            <a:pPr marL="342900" indent="-342900">
              <a:spcAft>
                <a:spcPts val="600"/>
              </a:spcAft>
              <a:buFont typeface="Arial" panose="020B0604020202020204" pitchFamily="34" charset="0"/>
              <a:buChar char="•"/>
            </a:pPr>
            <a:r>
              <a:rPr lang="en-US" sz="1200"/>
              <a:t>Whether the participants have disseminated project results (foreground) and have communicated project activities and results as planned in the </a:t>
            </a:r>
            <a:r>
              <a:rPr lang="en-US" sz="1200" err="1"/>
              <a:t>DoA</a:t>
            </a:r>
            <a:r>
              <a:rPr lang="en-US" sz="1200"/>
              <a:t> (e.g. through publications, a page for the project on social media, press-releases, a website, video/film, etc.).</a:t>
            </a:r>
            <a:r>
              <a:rPr lang="en-US"/>
              <a:t> </a:t>
            </a:r>
            <a:endParaRPr lang="en-US" sz="1200">
              <a:cs typeface="Calibri"/>
            </a:endParaRPr>
          </a:p>
          <a:p>
            <a:pPr marL="342900" indent="-342900">
              <a:spcAft>
                <a:spcPts val="600"/>
              </a:spcAft>
              <a:buFont typeface="Arial" panose="020B0604020202020204" pitchFamily="34" charset="0"/>
              <a:buChar char="•"/>
            </a:pPr>
            <a:r>
              <a:rPr lang="en-US" sz="1200"/>
              <a:t>Whether they have included a reference to EU funding.</a:t>
            </a:r>
            <a:endParaRPr lang="en-US" sz="1200">
              <a:cs typeface="Calibri"/>
            </a:endParaRPr>
          </a:p>
          <a:p>
            <a:pPr marL="342900" indent="-342900">
              <a:spcAft>
                <a:spcPts val="600"/>
              </a:spcAft>
              <a:buFont typeface="Arial" panose="020B0604020202020204" pitchFamily="34" charset="0"/>
              <a:buChar char="•"/>
            </a:pPr>
            <a:r>
              <a:rPr lang="en-US" sz="1200"/>
              <a:t>Whether the plan for the exploitation and dissemination of the results has been updated and implemented as described in the </a:t>
            </a:r>
            <a:r>
              <a:rPr lang="en-US" sz="1200" err="1"/>
              <a:t>DoA</a:t>
            </a:r>
            <a:r>
              <a:rPr lang="en-US" sz="1200"/>
              <a:t>, in particular as regards intellectual property rights.</a:t>
            </a:r>
            <a:endParaRPr lang="en-US" sz="1200">
              <a:cs typeface="Calibri"/>
            </a:endParaRPr>
          </a:p>
          <a:p>
            <a:pPr marL="342900" indent="-342900">
              <a:spcAft>
                <a:spcPts val="600"/>
              </a:spcAft>
              <a:buFont typeface="Arial" panose="020B0604020202020204" pitchFamily="34" charset="0"/>
              <a:buChar char="•"/>
            </a:pPr>
            <a:r>
              <a:rPr lang="en-US" sz="1200"/>
              <a:t>The effectiveness of the measures planned.</a:t>
            </a:r>
            <a:endParaRPr lang="en-US" sz="1200">
              <a:cs typeface="Calibri"/>
            </a:endParaRPr>
          </a:p>
          <a:p>
            <a:pPr marL="342900" indent="-342900">
              <a:spcAft>
                <a:spcPts val="600"/>
              </a:spcAft>
              <a:buFont typeface="Arial" panose="020B0604020202020204" pitchFamily="34" charset="0"/>
              <a:buChar char="•"/>
            </a:pPr>
            <a:r>
              <a:rPr lang="en-US" sz="1200"/>
              <a:t>When the plan for exploitation and dissemination provides for exploitation primarily in non-associated third countries, whether the participants have explained how that exploitation is still in the EU interest and if it is acceptable.</a:t>
            </a:r>
            <a:endParaRPr lang="en-US" sz="1200">
              <a:cs typeface="Calibri"/>
            </a:endParaRPr>
          </a:p>
          <a:p>
            <a:pPr marL="342900" indent="-342900">
              <a:buFont typeface="Arial" panose="020B0604020202020204" pitchFamily="34" charset="0"/>
              <a:buChar char="•"/>
            </a:pPr>
            <a:endParaRPr lang="en-GB"/>
          </a:p>
          <a:p>
            <a:endParaRPr lang="en-IE"/>
          </a:p>
        </p:txBody>
      </p:sp>
      <p:sp>
        <p:nvSpPr>
          <p:cNvPr id="4" name="Slide Number Placeholder 3"/>
          <p:cNvSpPr>
            <a:spLocks noGrp="1"/>
          </p:cNvSpPr>
          <p:nvPr>
            <p:ph type="sldNum" sz="quarter" idx="5"/>
          </p:nvPr>
        </p:nvSpPr>
        <p:spPr/>
        <p:txBody>
          <a:bodyPr/>
          <a:lstStyle/>
          <a:p>
            <a:fld id="{59CF2995-AB43-4B7C-B8CD-9DC7C3692A9C}" type="slidenum">
              <a:rPr lang="en-GB" smtClean="0"/>
              <a:t>42</a:t>
            </a:fld>
            <a:endParaRPr lang="en-GB"/>
          </a:p>
        </p:txBody>
      </p:sp>
    </p:spTree>
    <p:extLst>
      <p:ext uri="{BB962C8B-B14F-4D97-AF65-F5344CB8AC3E}">
        <p14:creationId xmlns:p14="http://schemas.microsoft.com/office/powerpoint/2010/main" val="4203356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a:t>The </a:t>
            </a:r>
            <a:r>
              <a:rPr lang="en-GB" sz="1200" b="1">
                <a:solidFill>
                  <a:schemeClr val="accent2"/>
                </a:solidFill>
              </a:rPr>
              <a:t>Results table </a:t>
            </a:r>
            <a:r>
              <a:rPr lang="en-GB" sz="1200"/>
              <a:t>is the place where participants report on their results, focused on their content, for example </a:t>
            </a:r>
            <a:r>
              <a:rPr lang="en-GB" sz="1200" b="1">
                <a:solidFill>
                  <a:schemeClr val="accent2"/>
                </a:solidFill>
              </a:rPr>
              <a:t>discoveries and theories, products, services, methods </a:t>
            </a:r>
            <a:r>
              <a:rPr lang="en-GB" sz="1200"/>
              <a:t>etc. </a:t>
            </a:r>
          </a:p>
          <a:p>
            <a:r>
              <a:rPr lang="en-GB" sz="1200"/>
              <a:t>These results may also produce publications, intellectual property rights, datasets, software, algorithms, protocols etc. that are encoded in separate tables, i.e. Publications, Datasets, IPR, Standards, </a:t>
            </a:r>
            <a:r>
              <a:rPr lang="en-GB" sz="1200" b="1">
                <a:solidFill>
                  <a:schemeClr val="accent2"/>
                </a:solidFill>
              </a:rPr>
              <a:t>Other results </a:t>
            </a:r>
            <a:r>
              <a:rPr lang="en-GB" sz="1200"/>
              <a:t>(for </a:t>
            </a:r>
            <a:r>
              <a:rPr lang="en-GB" sz="1200" b="1">
                <a:solidFill>
                  <a:schemeClr val="accent2"/>
                </a:solidFill>
              </a:rPr>
              <a:t>Software, Workflows, Prototypes, Protocols</a:t>
            </a:r>
            <a:r>
              <a:rPr lang="en-GB" sz="1200"/>
              <a:t>), which are part of the ‘open science artefacts’, if relevant.</a:t>
            </a:r>
          </a:p>
          <a:p>
            <a:endParaRPr lang="en-IE"/>
          </a:p>
        </p:txBody>
      </p:sp>
      <p:sp>
        <p:nvSpPr>
          <p:cNvPr id="4" name="Slide Number Placeholder 3"/>
          <p:cNvSpPr>
            <a:spLocks noGrp="1"/>
          </p:cNvSpPr>
          <p:nvPr>
            <p:ph type="sldNum" sz="quarter" idx="5"/>
          </p:nvPr>
        </p:nvSpPr>
        <p:spPr/>
        <p:txBody>
          <a:bodyPr/>
          <a:lstStyle/>
          <a:p>
            <a:fld id="{59CF2995-AB43-4B7C-B8CD-9DC7C3692A9C}" type="slidenum">
              <a:rPr lang="en-GB" smtClean="0"/>
              <a:t>45</a:t>
            </a:fld>
            <a:endParaRPr lang="en-GB"/>
          </a:p>
        </p:txBody>
      </p:sp>
    </p:spTree>
    <p:extLst>
      <p:ext uri="{BB962C8B-B14F-4D97-AF65-F5344CB8AC3E}">
        <p14:creationId xmlns:p14="http://schemas.microsoft.com/office/powerpoint/2010/main" val="37543552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a:t>For associated partners: the coordinator should add the respective information (APs do not have access to our tools). Same for affiliated entities, it is the linked beneficiary that should provide the information. </a:t>
            </a:r>
            <a:endParaRPr lang="en-US"/>
          </a:p>
        </p:txBody>
      </p:sp>
      <p:sp>
        <p:nvSpPr>
          <p:cNvPr id="4" name="Slide Number Placeholder 3"/>
          <p:cNvSpPr>
            <a:spLocks noGrp="1"/>
          </p:cNvSpPr>
          <p:nvPr>
            <p:ph type="sldNum" sz="quarter" idx="5"/>
          </p:nvPr>
        </p:nvSpPr>
        <p:spPr/>
        <p:txBody>
          <a:bodyPr/>
          <a:lstStyle/>
          <a:p>
            <a:fld id="{59CF2995-AB43-4B7C-B8CD-9DC7C3692A9C}" type="slidenum">
              <a:rPr lang="en-GB" smtClean="0"/>
              <a:t>48</a:t>
            </a:fld>
            <a:endParaRPr lang="en-GB"/>
          </a:p>
        </p:txBody>
      </p:sp>
    </p:spTree>
    <p:extLst>
      <p:ext uri="{BB962C8B-B14F-4D97-AF65-F5344CB8AC3E}">
        <p14:creationId xmlns:p14="http://schemas.microsoft.com/office/powerpoint/2010/main" val="6193629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CF2995-AB43-4B7C-B8CD-9DC7C3692A9C}" type="slidenum">
              <a:rPr lang="en-GB" smtClean="0"/>
              <a:t>50</a:t>
            </a:fld>
            <a:endParaRPr lang="en-GB"/>
          </a:p>
        </p:txBody>
      </p:sp>
    </p:spTree>
    <p:extLst>
      <p:ext uri="{BB962C8B-B14F-4D97-AF65-F5344CB8AC3E}">
        <p14:creationId xmlns:p14="http://schemas.microsoft.com/office/powerpoint/2010/main" val="41827908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D4D4D"/>
                </a:solidFill>
                <a:effectLst/>
                <a:uLnTx/>
                <a:uFillTx/>
                <a:latin typeface="Arial"/>
                <a:ea typeface="+mn-ea"/>
                <a:cs typeface="+mn-cs"/>
              </a:rPr>
              <a:t>Has your project won an important scientific award? Have you made a ground-breaking discovery and are featured in the press?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4D4D4D"/>
              </a:solidFill>
              <a:effectLst/>
              <a:uLnTx/>
              <a:uFillTx/>
              <a:latin typeface="Arial"/>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D4D4D"/>
                </a:solidFill>
                <a:effectLst/>
                <a:uLnTx/>
                <a:uFillTx/>
                <a:latin typeface="Arial"/>
                <a:ea typeface="+mn-ea"/>
                <a:cs typeface="+mn-cs"/>
              </a:rPr>
              <a:t>Don’t forget to inform your Project Officer!</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4D4D4D"/>
              </a:solidFill>
              <a:effectLst/>
              <a:uLnTx/>
              <a:uFillTx/>
              <a:latin typeface="Arial"/>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D4D4D"/>
                </a:solidFill>
                <a:effectLst/>
                <a:uLnTx/>
                <a:uFillTx/>
                <a:latin typeface="Arial"/>
                <a:ea typeface="+mn-ea"/>
                <a:cs typeface="+mn-cs"/>
              </a:rPr>
              <a:t>REA Communication team can help promote by:</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4D4D4D"/>
              </a:solidFill>
              <a:effectLst/>
              <a:uLnTx/>
              <a:uFillTx/>
              <a:latin typeface="Arial"/>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D4D4D"/>
                </a:solidFill>
                <a:effectLst/>
                <a:uLnTx/>
                <a:uFillTx/>
                <a:latin typeface="Arial"/>
                <a:ea typeface="+mn-ea"/>
                <a:cs typeface="+mn-cs"/>
              </a:rPr>
              <a:t>• Highlighting &amp; multiplying your news and results through our own and the Commission’s social media channels </a:t>
            </a:r>
            <a:r>
              <a:rPr kumimoji="0" lang="en-US" sz="1200" b="1" i="0" u="none" strike="noStrike" kern="1200" cap="none" spc="0" normalizeH="0" baseline="0" noProof="0">
                <a:ln>
                  <a:noFill/>
                </a:ln>
                <a:solidFill>
                  <a:srgbClr val="4D4D4D"/>
                </a:solidFill>
                <a:effectLst/>
                <a:uLnTx/>
                <a:uFillTx/>
                <a:latin typeface="Arial"/>
                <a:ea typeface="+mn-ea"/>
                <a:cs typeface="+mn-cs"/>
              </a:rPr>
              <a:t>(please tag us!)</a:t>
            </a:r>
            <a:r>
              <a:rPr kumimoji="0" lang="en-US" sz="1200" b="0" i="0" u="none" strike="noStrike" kern="1200" cap="none" spc="0" normalizeH="0" baseline="0" noProof="0">
                <a:ln>
                  <a:noFill/>
                </a:ln>
                <a:solidFill>
                  <a:srgbClr val="4D4D4D"/>
                </a:solidFill>
                <a:effectLst/>
                <a:uLnTx/>
                <a:uFillTx/>
                <a:latin typeface="Arial"/>
                <a:ea typeface="+mn-ea"/>
                <a:cs typeface="+mn-cs"/>
              </a:rPr>
              <a:t>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4D4D4D"/>
              </a:solidFill>
              <a:effectLst/>
              <a:uLnTx/>
              <a:uFillTx/>
              <a:latin typeface="Arial"/>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D4D4D"/>
                </a:solidFill>
                <a:effectLst/>
                <a:uLnTx/>
                <a:uFillTx/>
                <a:latin typeface="Arial"/>
                <a:ea typeface="+mn-ea"/>
                <a:cs typeface="+mn-cs"/>
              </a:rPr>
              <a:t>• Proposing your project’s success story for inclusion in the European Commission’s free-of-charge communication channels.</a:t>
            </a:r>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CF2995-AB43-4B7C-B8CD-9DC7C3692A9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27908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IE"/>
              <a:t>Increases the </a:t>
            </a:r>
            <a:r>
              <a:rPr lang="en-IE" b="1"/>
              <a:t>visibility </a:t>
            </a:r>
            <a:r>
              <a:rPr lang="en-IE"/>
              <a:t>of project activities</a:t>
            </a:r>
          </a:p>
          <a:p>
            <a:pPr marL="342900" indent="-342900">
              <a:buFont typeface="Arial" panose="020B0604020202020204" pitchFamily="34" charset="0"/>
              <a:buChar char="•"/>
            </a:pPr>
            <a:r>
              <a:rPr lang="en-IE"/>
              <a:t>Enhances</a:t>
            </a:r>
            <a:r>
              <a:rPr lang="en-IE" b="1"/>
              <a:t> reputation </a:t>
            </a:r>
          </a:p>
          <a:p>
            <a:pPr marL="342900" indent="-342900">
              <a:buFont typeface="Arial" panose="020B0604020202020204" pitchFamily="34" charset="0"/>
              <a:buChar char="•"/>
            </a:pPr>
            <a:r>
              <a:rPr lang="en-IE"/>
              <a:t>Supports the </a:t>
            </a:r>
            <a:r>
              <a:rPr lang="en-IE" b="1"/>
              <a:t>spread of knowledge </a:t>
            </a:r>
            <a:r>
              <a:rPr lang="en-IE"/>
              <a:t>and allows knowledge to be built upon</a:t>
            </a:r>
          </a:p>
          <a:p>
            <a:pPr marL="342900" indent="-342900">
              <a:buFont typeface="Arial" panose="020B0604020202020204" pitchFamily="34" charset="0"/>
              <a:buChar char="•"/>
            </a:pPr>
            <a:r>
              <a:rPr lang="en-IE"/>
              <a:t>Opens up other</a:t>
            </a:r>
            <a:r>
              <a:rPr lang="en-IE" b="1"/>
              <a:t> funding sources </a:t>
            </a:r>
            <a:r>
              <a:rPr lang="en-IE"/>
              <a:t>and</a:t>
            </a:r>
            <a:r>
              <a:rPr lang="en-IE" b="1"/>
              <a:t> </a:t>
            </a:r>
            <a:r>
              <a:rPr lang="en-IE"/>
              <a:t>maybe</a:t>
            </a:r>
            <a:r>
              <a:rPr lang="en-IE" b="1"/>
              <a:t> business opportunities </a:t>
            </a:r>
          </a:p>
          <a:p>
            <a:endParaRPr lang="en-IE"/>
          </a:p>
        </p:txBody>
      </p:sp>
      <p:sp>
        <p:nvSpPr>
          <p:cNvPr id="4" name="Slide Number Placeholder 3"/>
          <p:cNvSpPr>
            <a:spLocks noGrp="1"/>
          </p:cNvSpPr>
          <p:nvPr>
            <p:ph type="sldNum" sz="quarter" idx="5"/>
          </p:nvPr>
        </p:nvSpPr>
        <p:spPr/>
        <p:txBody>
          <a:bodyPr/>
          <a:lstStyle/>
          <a:p>
            <a:fld id="{59CF2995-AB43-4B7C-B8CD-9DC7C3692A9C}" type="slidenum">
              <a:rPr lang="en-GB" smtClean="0"/>
              <a:t>53</a:t>
            </a:fld>
            <a:endParaRPr lang="en-GB"/>
          </a:p>
        </p:txBody>
      </p:sp>
    </p:spTree>
    <p:extLst>
      <p:ext uri="{BB962C8B-B14F-4D97-AF65-F5344CB8AC3E}">
        <p14:creationId xmlns:p14="http://schemas.microsoft.com/office/powerpoint/2010/main" val="9336968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59CF2995-AB43-4B7C-B8CD-9DC7C3692A9C}" type="slidenum">
              <a:rPr lang="en-GB" smtClean="0"/>
              <a:t>55</a:t>
            </a:fld>
            <a:endParaRPr lang="en-GB"/>
          </a:p>
        </p:txBody>
      </p:sp>
    </p:spTree>
    <p:extLst>
      <p:ext uri="{BB962C8B-B14F-4D97-AF65-F5344CB8AC3E}">
        <p14:creationId xmlns:p14="http://schemas.microsoft.com/office/powerpoint/2010/main" val="3016470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59CF2995-AB43-4B7C-B8CD-9DC7C3692A9C}" type="slidenum">
              <a:rPr lang="en-GB" smtClean="0"/>
              <a:t>56</a:t>
            </a:fld>
            <a:endParaRPr lang="en-GB"/>
          </a:p>
        </p:txBody>
      </p:sp>
    </p:spTree>
    <p:extLst>
      <p:ext uri="{BB962C8B-B14F-4D97-AF65-F5344CB8AC3E}">
        <p14:creationId xmlns:p14="http://schemas.microsoft.com/office/powerpoint/2010/main" val="34014325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BE" err="1"/>
              <a:t>Proper</a:t>
            </a:r>
            <a:r>
              <a:rPr lang="fr-BE"/>
              <a:t> </a:t>
            </a:r>
            <a:r>
              <a:rPr lang="fr-BE" err="1"/>
              <a:t>Research</a:t>
            </a:r>
            <a:r>
              <a:rPr lang="fr-BE"/>
              <a:t> Data Management (RDM) </a:t>
            </a:r>
            <a:r>
              <a:rPr lang="fr-BE" err="1"/>
              <a:t>is</a:t>
            </a:r>
            <a:r>
              <a:rPr lang="fr-BE"/>
              <a:t> </a:t>
            </a:r>
            <a:r>
              <a:rPr lang="fr-BE" err="1"/>
              <a:t>mandatory</a:t>
            </a:r>
            <a:r>
              <a:rPr lang="fr-BE" b="1"/>
              <a:t> for </a:t>
            </a:r>
            <a:r>
              <a:rPr lang="fr-BE" b="1" err="1"/>
              <a:t>any</a:t>
            </a:r>
            <a:r>
              <a:rPr lang="fr-BE" b="1"/>
              <a:t> Horizon Europe </a:t>
            </a:r>
            <a:r>
              <a:rPr lang="fr-BE" b="1" err="1"/>
              <a:t>project</a:t>
            </a:r>
            <a:r>
              <a:rPr lang="fr-BE" b="1"/>
              <a:t> </a:t>
            </a:r>
            <a:r>
              <a:rPr lang="fr-BE" b="1" err="1"/>
              <a:t>generating</a:t>
            </a:r>
            <a:r>
              <a:rPr lang="fr-BE" b="1"/>
              <a:t> or </a:t>
            </a:r>
            <a:r>
              <a:rPr lang="fr-BE" b="1" err="1"/>
              <a:t>reusing</a:t>
            </a:r>
            <a:r>
              <a:rPr lang="fr-BE" b="1"/>
              <a:t> </a:t>
            </a:r>
            <a:r>
              <a:rPr lang="fr-BE" b="1" err="1"/>
              <a:t>research</a:t>
            </a:r>
            <a:r>
              <a:rPr lang="fr-BE" b="1"/>
              <a:t> data</a:t>
            </a:r>
            <a:r>
              <a:rPr lang="fr-BE"/>
              <a:t>, as a key part of Horizon </a:t>
            </a:r>
            <a:r>
              <a:rPr lang="fr-BE" err="1"/>
              <a:t>Europe's</a:t>
            </a:r>
            <a:r>
              <a:rPr lang="fr-BE"/>
              <a:t> open science </a:t>
            </a:r>
            <a:r>
              <a:rPr lang="fr-BE" err="1"/>
              <a:t>requirements</a:t>
            </a:r>
            <a:r>
              <a:rPr lang="fr-BE"/>
              <a:t>.</a:t>
            </a:r>
          </a:p>
          <a:p>
            <a:endParaRPr lang="fr-BE">
              <a:cs typeface="Calibri"/>
            </a:endParaRPr>
          </a:p>
        </p:txBody>
      </p:sp>
      <p:sp>
        <p:nvSpPr>
          <p:cNvPr id="4" name="Slide Number Placeholder 3"/>
          <p:cNvSpPr>
            <a:spLocks noGrp="1"/>
          </p:cNvSpPr>
          <p:nvPr>
            <p:ph type="sldNum" sz="quarter" idx="10"/>
          </p:nvPr>
        </p:nvSpPr>
        <p:spPr/>
        <p:txBody>
          <a:bodyPr/>
          <a:lstStyle/>
          <a:p>
            <a:fld id="{59CF2995-AB43-4B7C-B8CD-9DC7C3692A9C}" type="slidenum">
              <a:rPr lang="en-GB" smtClean="0"/>
              <a:t>57</a:t>
            </a:fld>
            <a:endParaRPr lang="en-GB"/>
          </a:p>
        </p:txBody>
      </p:sp>
    </p:spTree>
    <p:extLst>
      <p:ext uri="{BB962C8B-B14F-4D97-AF65-F5344CB8AC3E}">
        <p14:creationId xmlns:p14="http://schemas.microsoft.com/office/powerpoint/2010/main" val="25602008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59CF2995-AB43-4B7C-B8CD-9DC7C3692A9C}" type="slidenum">
              <a:rPr lang="en-GB" smtClean="0"/>
              <a:t>59</a:t>
            </a:fld>
            <a:endParaRPr lang="en-GB"/>
          </a:p>
        </p:txBody>
      </p:sp>
    </p:spTree>
    <p:extLst>
      <p:ext uri="{BB962C8B-B14F-4D97-AF65-F5344CB8AC3E}">
        <p14:creationId xmlns:p14="http://schemas.microsoft.com/office/powerpoint/2010/main" val="787909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59CF2995-AB43-4B7C-B8CD-9DC7C3692A9C}" type="slidenum">
              <a:rPr lang="en-GB" smtClean="0"/>
              <a:t>60</a:t>
            </a:fld>
            <a:endParaRPr lang="en-GB"/>
          </a:p>
        </p:txBody>
      </p:sp>
    </p:spTree>
    <p:extLst>
      <p:ext uri="{BB962C8B-B14F-4D97-AF65-F5344CB8AC3E}">
        <p14:creationId xmlns:p14="http://schemas.microsoft.com/office/powerpoint/2010/main" val="28918366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cs typeface="Calibri"/>
            </a:endParaRPr>
          </a:p>
          <a:p>
            <a:endParaRPr lang="fr-BE" b="0"/>
          </a:p>
        </p:txBody>
      </p:sp>
      <p:sp>
        <p:nvSpPr>
          <p:cNvPr id="4" name="Slide Number Placeholder 3"/>
          <p:cNvSpPr>
            <a:spLocks noGrp="1"/>
          </p:cNvSpPr>
          <p:nvPr>
            <p:ph type="sldNum" sz="quarter" idx="10"/>
          </p:nvPr>
        </p:nvSpPr>
        <p:spPr/>
        <p:txBody>
          <a:bodyPr/>
          <a:lstStyle/>
          <a:p>
            <a:fld id="{59CF2995-AB43-4B7C-B8CD-9DC7C3692A9C}" type="slidenum">
              <a:rPr lang="en-GB" smtClean="0"/>
              <a:t>64</a:t>
            </a:fld>
            <a:endParaRPr lang="en-GB"/>
          </a:p>
        </p:txBody>
      </p:sp>
    </p:spTree>
    <p:extLst>
      <p:ext uri="{BB962C8B-B14F-4D97-AF65-F5344CB8AC3E}">
        <p14:creationId xmlns:p14="http://schemas.microsoft.com/office/powerpoint/2010/main" val="37649814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CF2995-AB43-4B7C-B8CD-9DC7C3692A9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232622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59CF2995-AB43-4B7C-B8CD-9DC7C3692A9C}" type="slidenum">
              <a:rPr lang="en-GB" smtClean="0"/>
              <a:t>74</a:t>
            </a:fld>
            <a:endParaRPr lang="en-GB"/>
          </a:p>
        </p:txBody>
      </p:sp>
    </p:spTree>
    <p:extLst>
      <p:ext uri="{BB962C8B-B14F-4D97-AF65-F5344CB8AC3E}">
        <p14:creationId xmlns:p14="http://schemas.microsoft.com/office/powerpoint/2010/main" val="15875708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a:t>Update/add/delete parts of the</a:t>
            </a:r>
            <a:r>
              <a:rPr lang="en-IE" baseline="0"/>
              <a:t> copy right notice where appropriate.</a:t>
            </a:r>
          </a:p>
          <a:p>
            <a:r>
              <a:rPr lang="en-IE" baseline="0"/>
              <a:t>More information: </a:t>
            </a:r>
            <a:r>
              <a:rPr lang="en-GB">
                <a:hlinkClick r:id="rId3"/>
              </a:rPr>
              <a:t>https://myintracomm.ec.europa.eu/corp/intellectual-property/Documents/2019_Reuse-guidelines%28CC-BY%29.pdf</a:t>
            </a:r>
            <a:endParaRPr lang="en-GB"/>
          </a:p>
        </p:txBody>
      </p:sp>
      <p:sp>
        <p:nvSpPr>
          <p:cNvPr id="4" name="Slide Number Placeholder 3"/>
          <p:cNvSpPr>
            <a:spLocks noGrp="1"/>
          </p:cNvSpPr>
          <p:nvPr>
            <p:ph type="sldNum" sz="quarter" idx="10"/>
          </p:nvPr>
        </p:nvSpPr>
        <p:spPr/>
        <p:txBody>
          <a:bodyPr/>
          <a:lstStyle/>
          <a:p>
            <a:fld id="{59CF2995-AB43-4B7C-B8CD-9DC7C3692A9C}" type="slidenum">
              <a:rPr lang="en-GB" smtClean="0"/>
              <a:t>75</a:t>
            </a:fld>
            <a:endParaRPr lang="en-GB"/>
          </a:p>
        </p:txBody>
      </p:sp>
    </p:spTree>
    <p:extLst>
      <p:ext uri="{BB962C8B-B14F-4D97-AF65-F5344CB8AC3E}">
        <p14:creationId xmlns:p14="http://schemas.microsoft.com/office/powerpoint/2010/main" val="17010681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noAutofit/>
          </a:bodyPr>
          <a:lstStyle/>
          <a:p>
            <a:fld id="{F46C79FD-C571-418B-AB0F-5EE936C85276}" type="slidenum">
              <a:rPr lang="en-GB" smtClean="0"/>
              <a:t>‹#›</a:t>
            </a:fld>
            <a:endParaRPr lang="en-GB"/>
          </a:p>
        </p:txBody>
      </p:sp>
      <p:sp>
        <p:nvSpPr>
          <p:cNvPr id="2" name="Rectangle 1"/>
          <p:cNvSpPr/>
          <p:nvPr userDrawn="1"/>
        </p:nvSpPr>
        <p:spPr>
          <a:xfrm>
            <a:off x="0" y="0"/>
            <a:ext cx="12192000" cy="10781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5" name="Rectangle 4"/>
          <p:cNvSpPr/>
          <p:nvPr userDrawn="1"/>
        </p:nvSpPr>
        <p:spPr>
          <a:xfrm>
            <a:off x="0" y="1078173"/>
            <a:ext cx="12192000" cy="5779827"/>
          </a:xfrm>
          <a:prstGeom prst="rect">
            <a:avLst/>
          </a:prstGeom>
          <a:solidFill>
            <a:srgbClr val="0356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solidFill>
                <a:schemeClr val="accent4"/>
              </a:solidFill>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88933" y="258042"/>
            <a:ext cx="1659793" cy="1152460"/>
          </a:xfrm>
          <a:prstGeom prst="rect">
            <a:avLst/>
          </a:prstGeom>
        </p:spPr>
      </p:pic>
      <p:sp>
        <p:nvSpPr>
          <p:cNvPr id="6" name="Title 1"/>
          <p:cNvSpPr>
            <a:spLocks noGrp="1"/>
          </p:cNvSpPr>
          <p:nvPr>
            <p:ph type="ctrTitle"/>
          </p:nvPr>
        </p:nvSpPr>
        <p:spPr>
          <a:xfrm>
            <a:off x="1071350" y="1992572"/>
            <a:ext cx="10065224" cy="2149523"/>
          </a:xfrm>
        </p:spPr>
        <p:txBody>
          <a:bodyPr wrap="none" anchor="t">
            <a:noAutofit/>
          </a:bodyPr>
          <a:lstStyle>
            <a:lvl1pPr algn="l">
              <a:defRPr sz="6000" b="0">
                <a:solidFill>
                  <a:schemeClr val="bg1"/>
                </a:solidFill>
              </a:defRPr>
            </a:lvl1pPr>
          </a:lstStyle>
          <a:p>
            <a:r>
              <a:rPr lang="en-US"/>
              <a:t>Click to edit Master title style</a:t>
            </a:r>
            <a:endParaRPr lang="en-GB"/>
          </a:p>
        </p:txBody>
      </p:sp>
      <p:cxnSp>
        <p:nvCxnSpPr>
          <p:cNvPr id="7" name="Straight Connector 6"/>
          <p:cNvCxnSpPr/>
          <p:nvPr userDrawn="1"/>
        </p:nvCxnSpPr>
        <p:spPr>
          <a:xfrm>
            <a:off x="838200" y="1978925"/>
            <a:ext cx="0" cy="4879075"/>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Rectangle 10"/>
          <p:cNvSpPr/>
          <p:nvPr userDrawn="1"/>
        </p:nvSpPr>
        <p:spPr>
          <a:xfrm>
            <a:off x="5741158" y="6619164"/>
            <a:ext cx="707409" cy="240594"/>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17" name="Subtitle 2"/>
          <p:cNvSpPr>
            <a:spLocks noGrp="1"/>
          </p:cNvSpPr>
          <p:nvPr>
            <p:ph type="subTitle" idx="1"/>
          </p:nvPr>
        </p:nvSpPr>
        <p:spPr>
          <a:xfrm>
            <a:off x="1071351" y="4418049"/>
            <a:ext cx="10065224" cy="897754"/>
          </a:xfrm>
        </p:spPr>
        <p:txBody>
          <a:bodyPr>
            <a:noAutofit/>
          </a:bodyPr>
          <a:lstStyle>
            <a:lvl1pPr marL="0" indent="0" algn="l">
              <a:buNone/>
              <a:defRPr sz="2800" i="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19" name="Text Placeholder 18"/>
          <p:cNvSpPr>
            <a:spLocks noGrp="1"/>
          </p:cNvSpPr>
          <p:nvPr>
            <p:ph type="body" sz="quarter" idx="13"/>
          </p:nvPr>
        </p:nvSpPr>
        <p:spPr>
          <a:xfrm>
            <a:off x="6096000" y="5557903"/>
            <a:ext cx="5040313" cy="528998"/>
          </a:xfrm>
        </p:spPr>
        <p:txBody>
          <a:bodyPr>
            <a:noAutofit/>
          </a:bodyPr>
          <a:lstStyle>
            <a:lvl1pPr marL="0" indent="0" algn="r">
              <a:buFontTx/>
              <a:buNone/>
              <a:defRPr sz="2200" i="1">
                <a:solidFill>
                  <a:schemeClr val="bg1"/>
                </a:solidFill>
              </a:defRPr>
            </a:lvl1pPr>
          </a:lstStyle>
          <a:p>
            <a:pPr lvl="0"/>
            <a:r>
              <a:rPr lang="en-US"/>
              <a:t>Edit Master text styles</a:t>
            </a:r>
          </a:p>
        </p:txBody>
      </p:sp>
    </p:spTree>
    <p:extLst>
      <p:ext uri="{BB962C8B-B14F-4D97-AF65-F5344CB8AC3E}">
        <p14:creationId xmlns:p14="http://schemas.microsoft.com/office/powerpoint/2010/main" val="14496260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850288"/>
            <a:ext cx="12192000" cy="5018345"/>
          </a:xfrm>
          <a:prstGeom prst="rect">
            <a:avLst/>
          </a:prstGeom>
        </p:spPr>
      </p:pic>
      <p:sp>
        <p:nvSpPr>
          <p:cNvPr id="4" name="Slide Number Placeholder 3"/>
          <p:cNvSpPr>
            <a:spLocks noGrp="1"/>
          </p:cNvSpPr>
          <p:nvPr>
            <p:ph type="sldNum" sz="quarter" idx="12"/>
          </p:nvPr>
        </p:nvSpPr>
        <p:spPr/>
        <p:txBody>
          <a:bodyPr>
            <a:noAutofit/>
          </a:bodyPr>
          <a:lstStyle/>
          <a:p>
            <a:fld id="{F46C79FD-C571-418B-AB0F-5EE936C85276}" type="slidenum">
              <a:rPr lang="en-GB" smtClean="0"/>
              <a:t>‹#›</a:t>
            </a:fld>
            <a:endParaRPr lang="en-GB"/>
          </a:p>
        </p:txBody>
      </p:sp>
      <p:sp>
        <p:nvSpPr>
          <p:cNvPr id="2" name="Rectangle 1"/>
          <p:cNvSpPr/>
          <p:nvPr userDrawn="1"/>
        </p:nvSpPr>
        <p:spPr>
          <a:xfrm>
            <a:off x="0" y="0"/>
            <a:ext cx="12192000" cy="10781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5" name="Rectangle 4"/>
          <p:cNvSpPr/>
          <p:nvPr userDrawn="1"/>
        </p:nvSpPr>
        <p:spPr>
          <a:xfrm>
            <a:off x="0" y="1078174"/>
            <a:ext cx="12192000" cy="2890800"/>
          </a:xfrm>
          <a:prstGeom prst="rect">
            <a:avLst/>
          </a:prstGeom>
          <a:solidFill>
            <a:srgbClr val="0356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solidFill>
                <a:schemeClr val="accent4"/>
              </a:solidFill>
            </a:endParaRPr>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388933" y="258042"/>
            <a:ext cx="1659793" cy="1152460"/>
          </a:xfrm>
          <a:prstGeom prst="rect">
            <a:avLst/>
          </a:prstGeom>
        </p:spPr>
      </p:pic>
      <p:sp>
        <p:nvSpPr>
          <p:cNvPr id="6" name="Title 1"/>
          <p:cNvSpPr>
            <a:spLocks noGrp="1"/>
          </p:cNvSpPr>
          <p:nvPr>
            <p:ph type="ctrTitle"/>
          </p:nvPr>
        </p:nvSpPr>
        <p:spPr>
          <a:xfrm>
            <a:off x="1071350" y="1992572"/>
            <a:ext cx="10065224" cy="872647"/>
          </a:xfrm>
        </p:spPr>
        <p:txBody>
          <a:bodyPr anchor="t">
            <a:normAutofit/>
          </a:bodyPr>
          <a:lstStyle>
            <a:lvl1pPr algn="l">
              <a:defRPr sz="6000" b="0">
                <a:solidFill>
                  <a:schemeClr val="bg1"/>
                </a:solidFill>
              </a:defRPr>
            </a:lvl1pPr>
          </a:lstStyle>
          <a:p>
            <a:r>
              <a:rPr lang="en-US"/>
              <a:t>Click to edit Master title style</a:t>
            </a:r>
            <a:endParaRPr lang="en-GB"/>
          </a:p>
        </p:txBody>
      </p:sp>
      <p:cxnSp>
        <p:nvCxnSpPr>
          <p:cNvPr id="7" name="Straight Connector 6"/>
          <p:cNvCxnSpPr/>
          <p:nvPr userDrawn="1"/>
        </p:nvCxnSpPr>
        <p:spPr>
          <a:xfrm>
            <a:off x="838200" y="1978925"/>
            <a:ext cx="0" cy="4879075"/>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Rectangle 10"/>
          <p:cNvSpPr/>
          <p:nvPr userDrawn="1"/>
        </p:nvSpPr>
        <p:spPr>
          <a:xfrm>
            <a:off x="5741158" y="6619164"/>
            <a:ext cx="707409" cy="240594"/>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17" name="Subtitle 2"/>
          <p:cNvSpPr>
            <a:spLocks noGrp="1"/>
          </p:cNvSpPr>
          <p:nvPr>
            <p:ph type="subTitle" idx="1"/>
          </p:nvPr>
        </p:nvSpPr>
        <p:spPr>
          <a:xfrm>
            <a:off x="1071351" y="3067468"/>
            <a:ext cx="10065224" cy="897754"/>
          </a:xfrm>
        </p:spPr>
        <p:txBody>
          <a:bodyPr>
            <a:noAutofit/>
          </a:bodyPr>
          <a:lstStyle>
            <a:lvl1pPr marL="0" indent="0" algn="l">
              <a:buNone/>
              <a:defRPr sz="2800" i="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19" name="Text Placeholder 18"/>
          <p:cNvSpPr>
            <a:spLocks noGrp="1"/>
          </p:cNvSpPr>
          <p:nvPr>
            <p:ph type="body" sz="quarter" idx="13"/>
          </p:nvPr>
        </p:nvSpPr>
        <p:spPr>
          <a:xfrm>
            <a:off x="6096000" y="5783535"/>
            <a:ext cx="5040313" cy="528998"/>
          </a:xfrm>
        </p:spPr>
        <p:txBody>
          <a:bodyPr anchor="b" anchorCtr="0">
            <a:noAutofit/>
          </a:bodyPr>
          <a:lstStyle>
            <a:lvl1pPr marL="0" indent="0" algn="r">
              <a:buFontTx/>
              <a:buNone/>
              <a:defRPr sz="2200" i="1">
                <a:solidFill>
                  <a:schemeClr val="bg1"/>
                </a:solidFill>
              </a:defRPr>
            </a:lvl1pPr>
          </a:lstStyle>
          <a:p>
            <a:pPr lvl="0"/>
            <a:r>
              <a:rPr lang="en-US"/>
              <a:t>Edit Master text styles</a:t>
            </a:r>
          </a:p>
        </p:txBody>
      </p:sp>
    </p:spTree>
    <p:extLst>
      <p:ext uri="{BB962C8B-B14F-4D97-AF65-F5344CB8AC3E}">
        <p14:creationId xmlns:p14="http://schemas.microsoft.com/office/powerpoint/2010/main" val="16203692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802219"/>
            <a:ext cx="12192000" cy="6059194"/>
          </a:xfrm>
          <a:prstGeom prst="rect">
            <a:avLst/>
          </a:prstGeom>
        </p:spPr>
      </p:pic>
      <p:sp>
        <p:nvSpPr>
          <p:cNvPr id="14" name="Rectangle 13"/>
          <p:cNvSpPr/>
          <p:nvPr userDrawn="1"/>
        </p:nvSpPr>
        <p:spPr>
          <a:xfrm>
            <a:off x="5289" y="1078173"/>
            <a:ext cx="12197346" cy="5783239"/>
          </a:xfrm>
          <a:prstGeom prst="rect">
            <a:avLst/>
          </a:prstGeom>
          <a:solidFill>
            <a:srgbClr val="024EA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solidFill>
                <a:schemeClr val="accent4"/>
              </a:solidFill>
            </a:endParaRPr>
          </a:p>
        </p:txBody>
      </p:sp>
      <p:sp>
        <p:nvSpPr>
          <p:cNvPr id="2" name="Rectangle 1"/>
          <p:cNvSpPr/>
          <p:nvPr userDrawn="1"/>
        </p:nvSpPr>
        <p:spPr>
          <a:xfrm>
            <a:off x="0" y="0"/>
            <a:ext cx="12192000" cy="10781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6" name="Title 1"/>
          <p:cNvSpPr>
            <a:spLocks noGrp="1"/>
          </p:cNvSpPr>
          <p:nvPr>
            <p:ph type="ctrTitle"/>
          </p:nvPr>
        </p:nvSpPr>
        <p:spPr>
          <a:xfrm>
            <a:off x="1071350" y="1992572"/>
            <a:ext cx="10065224" cy="2149523"/>
          </a:xfrm>
        </p:spPr>
        <p:txBody>
          <a:bodyPr wrap="none" anchor="t">
            <a:noAutofit/>
          </a:bodyPr>
          <a:lstStyle>
            <a:lvl1pPr algn="l">
              <a:defRPr sz="6000" b="0">
                <a:solidFill>
                  <a:schemeClr val="bg1"/>
                </a:solidFill>
              </a:defRPr>
            </a:lvl1pPr>
          </a:lstStyle>
          <a:p>
            <a:r>
              <a:rPr lang="en-US"/>
              <a:t>Click to edit Master title style</a:t>
            </a:r>
            <a:endParaRPr lang="en-GB"/>
          </a:p>
        </p:txBody>
      </p:sp>
      <p:cxnSp>
        <p:nvCxnSpPr>
          <p:cNvPr id="7" name="Straight Connector 6"/>
          <p:cNvCxnSpPr/>
          <p:nvPr userDrawn="1"/>
        </p:nvCxnSpPr>
        <p:spPr>
          <a:xfrm>
            <a:off x="838200" y="1978925"/>
            <a:ext cx="0" cy="4879075"/>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Rectangle 10"/>
          <p:cNvSpPr/>
          <p:nvPr userDrawn="1"/>
        </p:nvSpPr>
        <p:spPr>
          <a:xfrm>
            <a:off x="5741158" y="6619164"/>
            <a:ext cx="707409" cy="240594"/>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12" name="Subtitle 2"/>
          <p:cNvSpPr>
            <a:spLocks noGrp="1"/>
          </p:cNvSpPr>
          <p:nvPr>
            <p:ph type="subTitle" idx="1"/>
          </p:nvPr>
        </p:nvSpPr>
        <p:spPr>
          <a:xfrm>
            <a:off x="1071351" y="4418049"/>
            <a:ext cx="10065224" cy="897754"/>
          </a:xfrm>
        </p:spPr>
        <p:txBody>
          <a:bodyPr wrap="none">
            <a:noAutofit/>
          </a:bodyPr>
          <a:lstStyle>
            <a:lvl1pPr marL="0" indent="0" algn="l">
              <a:buNone/>
              <a:defRPr sz="2800" i="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388933" y="258042"/>
            <a:ext cx="1659793" cy="1152460"/>
          </a:xfrm>
          <a:prstGeom prst="rect">
            <a:avLst/>
          </a:prstGeom>
        </p:spPr>
      </p:pic>
      <p:sp>
        <p:nvSpPr>
          <p:cNvPr id="16" name="Text Placeholder 18"/>
          <p:cNvSpPr>
            <a:spLocks noGrp="1"/>
          </p:cNvSpPr>
          <p:nvPr>
            <p:ph type="body" sz="quarter" idx="13"/>
          </p:nvPr>
        </p:nvSpPr>
        <p:spPr>
          <a:xfrm>
            <a:off x="6096000" y="5557903"/>
            <a:ext cx="5040313" cy="528998"/>
          </a:xfrm>
        </p:spPr>
        <p:txBody>
          <a:bodyPr wrap="none">
            <a:noAutofit/>
          </a:bodyPr>
          <a:lstStyle>
            <a:lvl1pPr marL="0" indent="0" algn="r">
              <a:buFontTx/>
              <a:buNone/>
              <a:defRPr sz="2200" i="1">
                <a:solidFill>
                  <a:schemeClr val="bg1"/>
                </a:solidFill>
              </a:defRPr>
            </a:lvl1pPr>
          </a:lstStyle>
          <a:p>
            <a:pPr lvl="0"/>
            <a:r>
              <a:rPr lang="en-US"/>
              <a:t>Edit Master text styles</a:t>
            </a:r>
          </a:p>
        </p:txBody>
      </p:sp>
    </p:spTree>
    <p:extLst>
      <p:ext uri="{BB962C8B-B14F-4D97-AF65-F5344CB8AC3E}">
        <p14:creationId xmlns:p14="http://schemas.microsoft.com/office/powerpoint/2010/main" val="16364744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Chapter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0356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2" name="Title 1"/>
          <p:cNvSpPr>
            <a:spLocks noGrp="1"/>
          </p:cNvSpPr>
          <p:nvPr>
            <p:ph type="ctrTitle"/>
          </p:nvPr>
        </p:nvSpPr>
        <p:spPr>
          <a:xfrm>
            <a:off x="1070189" y="1122363"/>
            <a:ext cx="10676038" cy="2387600"/>
          </a:xfrm>
        </p:spPr>
        <p:txBody>
          <a:bodyPr anchor="b">
            <a:noAutofit/>
          </a:bodyPr>
          <a:lstStyle>
            <a:lvl1pPr algn="l">
              <a:defRPr sz="6000">
                <a:solidFill>
                  <a:schemeClr val="accent5"/>
                </a:solidFill>
              </a:defRPr>
            </a:lvl1pPr>
          </a:lstStyle>
          <a:p>
            <a:r>
              <a:rPr lang="en-US"/>
              <a:t>Click to edit Master title style</a:t>
            </a:r>
            <a:endParaRPr lang="en-GB"/>
          </a:p>
        </p:txBody>
      </p:sp>
      <p:sp>
        <p:nvSpPr>
          <p:cNvPr id="3" name="Subtitle 2"/>
          <p:cNvSpPr>
            <a:spLocks noGrp="1"/>
          </p:cNvSpPr>
          <p:nvPr>
            <p:ph type="subTitle" idx="1"/>
          </p:nvPr>
        </p:nvSpPr>
        <p:spPr>
          <a:xfrm>
            <a:off x="1070189" y="3602038"/>
            <a:ext cx="10676038" cy="1655762"/>
          </a:xfrm>
        </p:spPr>
        <p:txBody>
          <a:bodyPr>
            <a:no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6" name="Slide Number Placeholder 5"/>
          <p:cNvSpPr>
            <a:spLocks noGrp="1"/>
          </p:cNvSpPr>
          <p:nvPr>
            <p:ph type="sldNum" sz="quarter" idx="12"/>
          </p:nvPr>
        </p:nvSpPr>
        <p:spPr/>
        <p:txBody>
          <a:bodyPr>
            <a:noAutofit/>
          </a:bodyPr>
          <a:lstStyle>
            <a:lvl1pPr>
              <a:defRPr>
                <a:solidFill>
                  <a:schemeClr val="bg1"/>
                </a:solidFill>
              </a:defRPr>
            </a:lvl1pPr>
          </a:lstStyle>
          <a:p>
            <a:fld id="{F46C79FD-C571-418B-AB0F-5EE936C85276}" type="slidenum">
              <a:rPr lang="en-GB" smtClean="0"/>
              <a:pPr/>
              <a:t>‹#›</a:t>
            </a:fld>
            <a:endParaRPr lang="en-GB"/>
          </a:p>
        </p:txBody>
      </p:sp>
      <p:cxnSp>
        <p:nvCxnSpPr>
          <p:cNvPr id="7" name="Straight Connector 6"/>
          <p:cNvCxnSpPr/>
          <p:nvPr userDrawn="1"/>
        </p:nvCxnSpPr>
        <p:spPr>
          <a:xfrm>
            <a:off x="838200" y="0"/>
            <a:ext cx="0" cy="3295934"/>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027715" y="6045257"/>
            <a:ext cx="1718512" cy="451153"/>
          </a:xfrm>
          <a:prstGeom prst="rect">
            <a:avLst/>
          </a:prstGeom>
        </p:spPr>
      </p:pic>
    </p:spTree>
    <p:extLst>
      <p:ext uri="{BB962C8B-B14F-4D97-AF65-F5344CB8AC3E}">
        <p14:creationId xmlns:p14="http://schemas.microsoft.com/office/powerpoint/2010/main" val="12973817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pter Slide (2)">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a:t>
            </a:fld>
            <a:endParaRPr lang="en-GB"/>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033852" y="6045865"/>
            <a:ext cx="1716200" cy="450546"/>
          </a:xfrm>
          <a:prstGeom prst="rect">
            <a:avLst/>
          </a:prstGeom>
        </p:spPr>
      </p:pic>
      <p:sp>
        <p:nvSpPr>
          <p:cNvPr id="11" name="Title 1"/>
          <p:cNvSpPr>
            <a:spLocks noGrp="1"/>
          </p:cNvSpPr>
          <p:nvPr>
            <p:ph type="ctrTitle"/>
          </p:nvPr>
        </p:nvSpPr>
        <p:spPr>
          <a:xfrm>
            <a:off x="1077013" y="1122363"/>
            <a:ext cx="10156297" cy="2387600"/>
          </a:xfrm>
        </p:spPr>
        <p:txBody>
          <a:bodyPr anchor="b">
            <a:noAutofit/>
          </a:bodyPr>
          <a:lstStyle>
            <a:lvl1pPr algn="l">
              <a:defRPr sz="6000">
                <a:solidFill>
                  <a:schemeClr val="tx2"/>
                </a:solidFill>
              </a:defRPr>
            </a:lvl1pPr>
          </a:lstStyle>
          <a:p>
            <a:r>
              <a:rPr lang="en-US"/>
              <a:t>Click to edit Master title style</a:t>
            </a:r>
            <a:endParaRPr lang="en-GB"/>
          </a:p>
        </p:txBody>
      </p:sp>
      <p:cxnSp>
        <p:nvCxnSpPr>
          <p:cNvPr id="13" name="Straight Connector 12"/>
          <p:cNvCxnSpPr/>
          <p:nvPr userDrawn="1"/>
        </p:nvCxnSpPr>
        <p:spPr>
          <a:xfrm>
            <a:off x="838200" y="0"/>
            <a:ext cx="0" cy="3295934"/>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Subtitle 2"/>
          <p:cNvSpPr>
            <a:spLocks noGrp="1"/>
          </p:cNvSpPr>
          <p:nvPr>
            <p:ph type="subTitle" idx="1"/>
          </p:nvPr>
        </p:nvSpPr>
        <p:spPr>
          <a:xfrm>
            <a:off x="1070189" y="3602038"/>
            <a:ext cx="10156297" cy="1655762"/>
          </a:xfrm>
        </p:spPr>
        <p:txBody>
          <a:bodyPr>
            <a:noAutofit/>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2690388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ast slide (option 1)">
    <p:spTree>
      <p:nvGrpSpPr>
        <p:cNvPr id="1" name=""/>
        <p:cNvGrpSpPr/>
        <p:nvPr/>
      </p:nvGrpSpPr>
      <p:grpSpPr>
        <a:xfrm>
          <a:off x="0" y="0"/>
          <a:ext cx="0" cy="0"/>
          <a:chOff x="0" y="0"/>
          <a:chExt cx="0" cy="0"/>
        </a:xfrm>
      </p:grpSpPr>
      <p:sp>
        <p:nvSpPr>
          <p:cNvPr id="7" name="Rectangle 6"/>
          <p:cNvSpPr/>
          <p:nvPr userDrawn="1"/>
        </p:nvSpPr>
        <p:spPr>
          <a:xfrm>
            <a:off x="0" y="1"/>
            <a:ext cx="12192000" cy="342899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a:t>
            </a:fld>
            <a:endParaRPr lang="en-GB"/>
          </a:p>
        </p:txBody>
      </p:sp>
      <p:sp>
        <p:nvSpPr>
          <p:cNvPr id="11" name="Title 1"/>
          <p:cNvSpPr>
            <a:spLocks noGrp="1"/>
          </p:cNvSpPr>
          <p:nvPr>
            <p:ph type="ctrTitle"/>
          </p:nvPr>
        </p:nvSpPr>
        <p:spPr>
          <a:xfrm>
            <a:off x="1077013" y="1122363"/>
            <a:ext cx="10156297" cy="1240348"/>
          </a:xfrm>
        </p:spPr>
        <p:txBody>
          <a:bodyPr anchor="b">
            <a:noAutofit/>
          </a:bodyPr>
          <a:lstStyle>
            <a:lvl1pPr algn="l">
              <a:defRPr sz="6000">
                <a:solidFill>
                  <a:schemeClr val="tx2"/>
                </a:solidFill>
              </a:defRPr>
            </a:lvl1pPr>
          </a:lstStyle>
          <a:p>
            <a:r>
              <a:rPr lang="en-US"/>
              <a:t>Click to edit Master title style</a:t>
            </a:r>
            <a:endParaRPr lang="en-GB"/>
          </a:p>
        </p:txBody>
      </p:sp>
      <p:cxnSp>
        <p:nvCxnSpPr>
          <p:cNvPr id="13" name="Straight Connector 12"/>
          <p:cNvCxnSpPr/>
          <p:nvPr userDrawn="1"/>
        </p:nvCxnSpPr>
        <p:spPr>
          <a:xfrm>
            <a:off x="838200" y="0"/>
            <a:ext cx="0" cy="2362711"/>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Subtitle 2"/>
          <p:cNvSpPr>
            <a:spLocks noGrp="1"/>
          </p:cNvSpPr>
          <p:nvPr>
            <p:ph type="subTitle" idx="1"/>
          </p:nvPr>
        </p:nvSpPr>
        <p:spPr>
          <a:xfrm>
            <a:off x="838200" y="4160826"/>
            <a:ext cx="10889439" cy="1620145"/>
          </a:xfrm>
        </p:spPr>
        <p:txBody>
          <a:bodyPr>
            <a:noAutofit/>
          </a:bodyPr>
          <a:lstStyle>
            <a:lvl1pPr marL="0" indent="0" algn="l">
              <a:buNone/>
              <a:defRPr sz="14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13238470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ast slide (option 2)">
    <p:spTree>
      <p:nvGrpSpPr>
        <p:cNvPr id="1" name=""/>
        <p:cNvGrpSpPr/>
        <p:nvPr/>
      </p:nvGrpSpPr>
      <p:grpSpPr>
        <a:xfrm>
          <a:off x="0" y="0"/>
          <a:ext cx="0" cy="0"/>
          <a:chOff x="0" y="0"/>
          <a:chExt cx="0" cy="0"/>
        </a:xfrm>
      </p:grpSpPr>
      <p:sp>
        <p:nvSpPr>
          <p:cNvPr id="7" name="Rectangle 6"/>
          <p:cNvSpPr/>
          <p:nvPr userDrawn="1"/>
        </p:nvSpPr>
        <p:spPr>
          <a:xfrm>
            <a:off x="0" y="1"/>
            <a:ext cx="12192000" cy="34289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a:t>
            </a:fld>
            <a:endParaRPr lang="en-GB"/>
          </a:p>
        </p:txBody>
      </p:sp>
      <p:sp>
        <p:nvSpPr>
          <p:cNvPr id="11" name="Title 1"/>
          <p:cNvSpPr>
            <a:spLocks noGrp="1"/>
          </p:cNvSpPr>
          <p:nvPr>
            <p:ph type="ctrTitle"/>
          </p:nvPr>
        </p:nvSpPr>
        <p:spPr>
          <a:xfrm>
            <a:off x="1077013" y="1122363"/>
            <a:ext cx="10156297" cy="1240348"/>
          </a:xfrm>
        </p:spPr>
        <p:txBody>
          <a:bodyPr anchor="b">
            <a:noAutofit/>
          </a:bodyPr>
          <a:lstStyle>
            <a:lvl1pPr algn="l">
              <a:defRPr sz="6000">
                <a:solidFill>
                  <a:schemeClr val="accent5"/>
                </a:solidFill>
              </a:defRPr>
            </a:lvl1pPr>
          </a:lstStyle>
          <a:p>
            <a:r>
              <a:rPr lang="en-US"/>
              <a:t>Click to edit Master title style</a:t>
            </a:r>
            <a:endParaRPr lang="en-GB"/>
          </a:p>
        </p:txBody>
      </p:sp>
      <p:cxnSp>
        <p:nvCxnSpPr>
          <p:cNvPr id="13" name="Straight Connector 12"/>
          <p:cNvCxnSpPr/>
          <p:nvPr userDrawn="1"/>
        </p:nvCxnSpPr>
        <p:spPr>
          <a:xfrm>
            <a:off x="838200" y="0"/>
            <a:ext cx="0" cy="2362711"/>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4" name="Subtitle 2"/>
          <p:cNvSpPr>
            <a:spLocks noGrp="1"/>
          </p:cNvSpPr>
          <p:nvPr>
            <p:ph type="subTitle" idx="1"/>
          </p:nvPr>
        </p:nvSpPr>
        <p:spPr>
          <a:xfrm>
            <a:off x="838200" y="4160826"/>
            <a:ext cx="10889439" cy="1620145"/>
          </a:xfrm>
        </p:spPr>
        <p:txBody>
          <a:bodyPr>
            <a:noAutofit/>
          </a:bodyPr>
          <a:lstStyle>
            <a:lvl1pPr marL="0" indent="0" algn="l">
              <a:buNone/>
              <a:defRPr sz="14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28756312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199" y="1825625"/>
            <a:ext cx="10905699" cy="3881904"/>
          </a:xfrm>
        </p:spPr>
        <p:txBody>
          <a:bodyPr>
            <a:noAutofit/>
          </a:bodyPr>
          <a:lstStyle>
            <a:lvl1pPr>
              <a:lnSpc>
                <a:spcPct val="100000"/>
              </a:lnSpc>
              <a:spcBef>
                <a:spcPts val="0"/>
              </a:spcBef>
              <a:spcAft>
                <a:spcPts val="1800"/>
              </a:spcAft>
              <a:defRPr/>
            </a:lvl1pPr>
            <a:lvl2pPr>
              <a:lnSpc>
                <a:spcPct val="100000"/>
              </a:lnSpc>
              <a:spcAft>
                <a:spcPts val="1800"/>
              </a:spcAft>
              <a:defRPr/>
            </a:lvl2pPr>
            <a:lvl3pPr>
              <a:lnSpc>
                <a:spcPct val="100000"/>
              </a:lnSpc>
              <a:spcAft>
                <a:spcPts val="1800"/>
              </a:spcAft>
              <a:defRPr/>
            </a:lvl3pPr>
            <a:lvl4pPr>
              <a:lnSpc>
                <a:spcPct val="100000"/>
              </a:lnSpc>
              <a:spcAft>
                <a:spcPts val="1800"/>
              </a:spcAft>
              <a:defRPr/>
            </a:lvl4pPr>
            <a:lvl5pPr>
              <a:lnSpc>
                <a:spcPct val="100000"/>
              </a:lnSpc>
              <a:spcAft>
                <a:spcPts val="1800"/>
              </a:spcAf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a:t>
            </a:fld>
            <a:endParaRPr lang="en-GB"/>
          </a:p>
        </p:txBody>
      </p:sp>
      <p:cxnSp>
        <p:nvCxnSpPr>
          <p:cNvPr id="7" name="Straight Connector 6"/>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39923920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and Objec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198" y="1825625"/>
            <a:ext cx="5328000" cy="3906435"/>
          </a:xfrm>
        </p:spPr>
        <p:txBody>
          <a:bodyPr>
            <a:noAutofit/>
          </a:bodyPr>
          <a:lstStyle>
            <a:lvl1pPr>
              <a:spcAft>
                <a:spcPts val="1800"/>
              </a:spcAft>
              <a:defRPr/>
            </a:lvl1pPr>
            <a:lvl2pPr>
              <a:spcAft>
                <a:spcPts val="1800"/>
              </a:spcAft>
              <a:defRPr/>
            </a:lvl2pPr>
            <a:lvl3pPr>
              <a:spcAft>
                <a:spcPts val="1800"/>
              </a:spcAft>
              <a:defRPr/>
            </a:lvl3pPr>
            <a:lvl4pPr>
              <a:spcAft>
                <a:spcPts val="1800"/>
              </a:spcAft>
              <a:defRPr/>
            </a:lvl4pPr>
            <a:lvl5pPr>
              <a:spcAft>
                <a:spcPts val="1800"/>
              </a:spcAf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402250" y="1825625"/>
            <a:ext cx="5328000" cy="3906435"/>
          </a:xfrm>
          <a:noFill/>
        </p:spPr>
        <p:txBody>
          <a:bodyPr>
            <a:noAutofit/>
          </a:bodyPr>
          <a:lstStyle>
            <a:lvl1pPr marL="0" indent="0">
              <a:buNone/>
              <a:defRPr/>
            </a:lvl1pPr>
          </a:lstStyle>
          <a:p>
            <a:pPr lvl="0"/>
            <a:endParaRPr lang="en-GB"/>
          </a:p>
        </p:txBody>
      </p:sp>
      <p:sp>
        <p:nvSpPr>
          <p:cNvPr id="7" name="Slide Number Placeholder 6"/>
          <p:cNvSpPr>
            <a:spLocks noGrp="1"/>
          </p:cNvSpPr>
          <p:nvPr>
            <p:ph type="sldNum" sz="quarter" idx="12"/>
          </p:nvPr>
        </p:nvSpPr>
        <p:spPr/>
        <p:txBody>
          <a:bodyPr>
            <a:noAutofit/>
          </a:bodyPr>
          <a:lstStyle/>
          <a:p>
            <a:fld id="{F46C79FD-C571-418B-AB0F-5EE936C85276}" type="slidenum">
              <a:rPr lang="en-GB" smtClean="0"/>
              <a:t>‹#›</a:t>
            </a:fld>
            <a:endParaRPr lang="en-GB"/>
          </a:p>
        </p:txBody>
      </p:sp>
      <p:cxnSp>
        <p:nvCxnSpPr>
          <p:cNvPr id="9" name="Straight Connector 8"/>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0"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2734054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198" y="1825625"/>
            <a:ext cx="5328000" cy="3906435"/>
          </a:xfrm>
        </p:spPr>
        <p:txBody>
          <a:bodyPr>
            <a:noAutofit/>
          </a:bodyPr>
          <a:lstStyle>
            <a:lvl3pPr>
              <a:spcBef>
                <a:spcPts val="0"/>
              </a:spcBef>
              <a:defRPr/>
            </a:lvl3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402250" y="1825625"/>
            <a:ext cx="5328000" cy="3906435"/>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p:cNvSpPr>
            <a:spLocks noGrp="1"/>
          </p:cNvSpPr>
          <p:nvPr>
            <p:ph type="sldNum" sz="quarter" idx="12"/>
          </p:nvPr>
        </p:nvSpPr>
        <p:spPr/>
        <p:txBody>
          <a:bodyPr/>
          <a:lstStyle/>
          <a:p>
            <a:fld id="{F46C79FD-C571-418B-AB0F-5EE936C85276}" type="slidenum">
              <a:rPr lang="en-GB" smtClean="0"/>
              <a:t>‹#›</a:t>
            </a:fld>
            <a:endParaRPr lang="en-GB"/>
          </a:p>
        </p:txBody>
      </p:sp>
      <p:cxnSp>
        <p:nvCxnSpPr>
          <p:cNvPr id="10" name="Straight Connector 9"/>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28531880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198" y="1825626"/>
            <a:ext cx="3358489" cy="3763134"/>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p:cNvSpPr>
            <a:spLocks noGrp="1"/>
          </p:cNvSpPr>
          <p:nvPr>
            <p:ph type="sldNum" sz="quarter" idx="12"/>
          </p:nvPr>
        </p:nvSpPr>
        <p:spPr/>
        <p:txBody>
          <a:bodyPr>
            <a:noAutofit/>
          </a:bodyPr>
          <a:lstStyle/>
          <a:p>
            <a:fld id="{F46C79FD-C571-418B-AB0F-5EE936C85276}" type="slidenum">
              <a:rPr lang="en-GB" smtClean="0"/>
              <a:t>‹#›</a:t>
            </a:fld>
            <a:endParaRPr lang="en-GB"/>
          </a:p>
        </p:txBody>
      </p:sp>
      <p:sp>
        <p:nvSpPr>
          <p:cNvPr id="9" name="Content Placeholder 2"/>
          <p:cNvSpPr>
            <a:spLocks noGrp="1"/>
          </p:cNvSpPr>
          <p:nvPr>
            <p:ph sz="half" idx="13"/>
          </p:nvPr>
        </p:nvSpPr>
        <p:spPr>
          <a:xfrm>
            <a:off x="4604979" y="1825625"/>
            <a:ext cx="3358489" cy="3763134"/>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2"/>
          <p:cNvSpPr>
            <a:spLocks noGrp="1"/>
          </p:cNvSpPr>
          <p:nvPr>
            <p:ph sz="half" idx="14"/>
          </p:nvPr>
        </p:nvSpPr>
        <p:spPr>
          <a:xfrm>
            <a:off x="8371761" y="1825625"/>
            <a:ext cx="3358489" cy="3763134"/>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12" name="Straight Connector 11"/>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3"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4188529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681163"/>
            <a:ext cx="5157787" cy="823912"/>
          </a:xfrm>
        </p:spPr>
        <p:txBody>
          <a:bodyPr wrap="square" anchor="b">
            <a:noAutofit/>
          </a:bodyPr>
          <a:lstStyle>
            <a:lvl1pPr marL="0" indent="0">
              <a:buNone/>
              <a:defRPr sz="2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097331"/>
          </a:xfrm>
        </p:spPr>
        <p:txBody>
          <a:bodyPr wrap="square">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a:noFill/>
        </p:spPr>
        <p:txBody>
          <a:bodyPr wrap="square" anchor="b">
            <a:noAutofit/>
          </a:bodyPr>
          <a:lstStyle>
            <a:lvl1pPr marL="0" indent="0">
              <a:buNone/>
              <a:defRPr sz="2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097331"/>
          </a:xfrm>
        </p:spPr>
        <p:txBody>
          <a:bodyPr wrap="square">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Slide Number Placeholder 8"/>
          <p:cNvSpPr>
            <a:spLocks noGrp="1"/>
          </p:cNvSpPr>
          <p:nvPr>
            <p:ph type="sldNum" sz="quarter" idx="12"/>
          </p:nvPr>
        </p:nvSpPr>
        <p:spPr/>
        <p:txBody>
          <a:bodyPr>
            <a:noAutofit/>
          </a:bodyPr>
          <a:lstStyle/>
          <a:p>
            <a:fld id="{F46C79FD-C571-418B-AB0F-5EE936C85276}" type="slidenum">
              <a:rPr lang="en-GB" smtClean="0"/>
              <a:t>‹#›</a:t>
            </a:fld>
            <a:endParaRPr lang="en-GB"/>
          </a:p>
        </p:txBody>
      </p:sp>
      <p:cxnSp>
        <p:nvCxnSpPr>
          <p:cNvPr id="12" name="Straight Connector 11"/>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3"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51661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46C79FD-C571-418B-AB0F-5EE936C85276}" type="slidenum">
              <a:rPr lang="en-GB" smtClean="0"/>
              <a:t>‹#›</a:t>
            </a:fld>
            <a:endParaRPr lang="en-GB"/>
          </a:p>
        </p:txBody>
      </p:sp>
      <p:cxnSp>
        <p:nvCxnSpPr>
          <p:cNvPr id="8" name="Straight Connector 7"/>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1876098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5" name="Picture Placeholder 4"/>
          <p:cNvSpPr>
            <a:spLocks noGrp="1"/>
          </p:cNvSpPr>
          <p:nvPr>
            <p:ph type="pic" sz="quarter" idx="13"/>
          </p:nvPr>
        </p:nvSpPr>
        <p:spPr>
          <a:xfrm>
            <a:off x="-59635" y="-59635"/>
            <a:ext cx="6155635" cy="6983896"/>
          </a:xfrm>
          <a:solidFill>
            <a:schemeClr val="bg2"/>
          </a:solidFill>
          <a:ln w="28575">
            <a:solidFill>
              <a:schemeClr val="accent5"/>
            </a:solidFill>
          </a:ln>
        </p:spPr>
        <p:txBody>
          <a:bodyPr/>
          <a:lstStyle/>
          <a:p>
            <a:endParaRPr lang="en-GB"/>
          </a:p>
        </p:txBody>
      </p:sp>
      <p:sp>
        <p:nvSpPr>
          <p:cNvPr id="10" name="Rectangle 9"/>
          <p:cNvSpPr/>
          <p:nvPr userDrawn="1"/>
        </p:nvSpPr>
        <p:spPr>
          <a:xfrm>
            <a:off x="3214048" y="1992573"/>
            <a:ext cx="8550322" cy="36166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19447" y="743802"/>
            <a:ext cx="544923" cy="544923"/>
          </a:xfrm>
          <a:prstGeom prst="rect">
            <a:avLst/>
          </a:prstGeom>
        </p:spPr>
      </p:pic>
      <p:sp>
        <p:nvSpPr>
          <p:cNvPr id="3" name="Content Placeholder 2"/>
          <p:cNvSpPr>
            <a:spLocks noGrp="1"/>
          </p:cNvSpPr>
          <p:nvPr>
            <p:ph idx="1"/>
          </p:nvPr>
        </p:nvSpPr>
        <p:spPr>
          <a:xfrm>
            <a:off x="3538331" y="1992572"/>
            <a:ext cx="8226040" cy="3616657"/>
          </a:xfrm>
          <a:solidFill>
            <a:schemeClr val="bg1"/>
          </a:solidFill>
        </p:spPr>
        <p:txBody>
          <a:bodyPr lIns="360000" tIns="360000" rIns="360000" bIns="360000" anchor="ctr" anchorCtr="0">
            <a:noAutofit/>
          </a:bodyPr>
          <a:lstStyle>
            <a:lvl1pPr marL="0" indent="0">
              <a:buFontTx/>
              <a:buNone/>
              <a:defRPr i="1">
                <a:solidFill>
                  <a:schemeClr val="tx2"/>
                </a:solidFill>
              </a:defRPr>
            </a:lvl1pPr>
          </a:lstStyle>
          <a:p>
            <a:pPr lvl="0"/>
            <a:r>
              <a:rPr lang="en-US"/>
              <a:t>Edit Master text styles</a:t>
            </a:r>
          </a:p>
        </p:txBody>
      </p:sp>
    </p:spTree>
    <p:extLst>
      <p:ext uri="{BB962C8B-B14F-4D97-AF65-F5344CB8AC3E}">
        <p14:creationId xmlns:p14="http://schemas.microsoft.com/office/powerpoint/2010/main" val="29442546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and Content (half page)">
    <p:spTree>
      <p:nvGrpSpPr>
        <p:cNvPr id="1" name=""/>
        <p:cNvGrpSpPr/>
        <p:nvPr/>
      </p:nvGrpSpPr>
      <p:grpSpPr>
        <a:xfrm>
          <a:off x="0" y="0"/>
          <a:ext cx="0" cy="0"/>
          <a:chOff x="0" y="0"/>
          <a:chExt cx="0" cy="0"/>
        </a:xfrm>
      </p:grpSpPr>
      <p:sp>
        <p:nvSpPr>
          <p:cNvPr id="3" name="Content Placeholder 2"/>
          <p:cNvSpPr>
            <a:spLocks noGrp="1"/>
          </p:cNvSpPr>
          <p:nvPr>
            <p:ph idx="1"/>
          </p:nvPr>
        </p:nvSpPr>
        <p:spPr>
          <a:xfrm>
            <a:off x="6817056" y="1825625"/>
            <a:ext cx="4926841" cy="3769957"/>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12"/>
          </p:nvPr>
        </p:nvSpPr>
        <p:spPr/>
        <p:txBody>
          <a:bodyPr/>
          <a:lstStyle/>
          <a:p>
            <a:fld id="{F46C79FD-C571-418B-AB0F-5EE936C85276}" type="slidenum">
              <a:rPr lang="en-GB" smtClean="0"/>
              <a:t>‹#›</a:t>
            </a:fld>
            <a:endParaRPr lang="en-GB"/>
          </a:p>
        </p:txBody>
      </p:sp>
      <p:sp>
        <p:nvSpPr>
          <p:cNvPr id="10" name="Title Placeholder 1"/>
          <p:cNvSpPr>
            <a:spLocks noGrp="1"/>
          </p:cNvSpPr>
          <p:nvPr>
            <p:ph type="title"/>
          </p:nvPr>
        </p:nvSpPr>
        <p:spPr>
          <a:xfrm>
            <a:off x="6817056" y="482860"/>
            <a:ext cx="4669266" cy="782357"/>
          </a:xfrm>
          <a:prstGeom prst="rect">
            <a:avLst/>
          </a:prstGeom>
        </p:spPr>
        <p:txBody>
          <a:bodyPr vert="horz" lIns="91440" tIns="45720" rIns="91440" bIns="0" rtlCol="0" anchor="b" anchorCtr="0">
            <a:noAutofit/>
          </a:bodyPr>
          <a:lstStyle/>
          <a:p>
            <a:r>
              <a:rPr lang="en-US"/>
              <a:t>Click to edit Master title style</a:t>
            </a:r>
            <a:endParaRPr lang="en-GB"/>
          </a:p>
        </p:txBody>
      </p:sp>
      <p:sp>
        <p:nvSpPr>
          <p:cNvPr id="7" name="Picture Placeholder 4"/>
          <p:cNvSpPr>
            <a:spLocks noGrp="1"/>
          </p:cNvSpPr>
          <p:nvPr>
            <p:ph type="pic" sz="quarter" idx="13"/>
          </p:nvPr>
        </p:nvSpPr>
        <p:spPr>
          <a:xfrm>
            <a:off x="-46383" y="-46383"/>
            <a:ext cx="6142383" cy="6964017"/>
          </a:xfrm>
          <a:solidFill>
            <a:schemeClr val="bg2"/>
          </a:solidFill>
          <a:ln w="28575">
            <a:solidFill>
              <a:schemeClr val="accent5"/>
            </a:solidFill>
          </a:ln>
        </p:spPr>
        <p:txBody>
          <a:bodyPr/>
          <a:lstStyle/>
          <a:p>
            <a:endParaRPr lang="en-GB"/>
          </a:p>
        </p:txBody>
      </p:sp>
    </p:spTree>
    <p:extLst>
      <p:ext uri="{BB962C8B-B14F-4D97-AF65-F5344CB8AC3E}">
        <p14:creationId xmlns:p14="http://schemas.microsoft.com/office/powerpoint/2010/main" val="33942821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Picture Collage">
    <p:spTree>
      <p:nvGrpSpPr>
        <p:cNvPr id="1" name=""/>
        <p:cNvGrpSpPr/>
        <p:nvPr/>
      </p:nvGrpSpPr>
      <p:grpSpPr>
        <a:xfrm>
          <a:off x="0" y="0"/>
          <a:ext cx="0" cy="0"/>
          <a:chOff x="0" y="0"/>
          <a:chExt cx="0" cy="0"/>
        </a:xfrm>
      </p:grpSpPr>
      <p:sp>
        <p:nvSpPr>
          <p:cNvPr id="10" name="Picture Placeholder 5"/>
          <p:cNvSpPr>
            <a:spLocks noGrp="1"/>
          </p:cNvSpPr>
          <p:nvPr>
            <p:ph type="pic" sz="quarter" idx="15"/>
          </p:nvPr>
        </p:nvSpPr>
        <p:spPr>
          <a:xfrm>
            <a:off x="9478619" y="1913416"/>
            <a:ext cx="1875181" cy="2434309"/>
          </a:xfrm>
          <a:solidFill>
            <a:schemeClr val="bg2"/>
          </a:solidFill>
          <a:ln w="28575">
            <a:solidFill>
              <a:schemeClr val="bg1"/>
            </a:solidFill>
          </a:ln>
        </p:spPr>
        <p:txBody>
          <a:bodyPr/>
          <a:lstStyle/>
          <a:p>
            <a:endParaRPr lang="en-GB"/>
          </a:p>
        </p:txBody>
      </p:sp>
      <p:sp>
        <p:nvSpPr>
          <p:cNvPr id="9" name="Picture Placeholder 5"/>
          <p:cNvSpPr>
            <a:spLocks noGrp="1"/>
          </p:cNvSpPr>
          <p:nvPr>
            <p:ph type="pic" sz="quarter" idx="14"/>
          </p:nvPr>
        </p:nvSpPr>
        <p:spPr>
          <a:xfrm>
            <a:off x="7051401" y="2898477"/>
            <a:ext cx="2307284" cy="2307284"/>
          </a:xfrm>
          <a:solidFill>
            <a:schemeClr val="bg2"/>
          </a:solidFill>
          <a:ln w="28575">
            <a:solidFill>
              <a:schemeClr val="bg1"/>
            </a:solidFill>
          </a:ln>
        </p:spPr>
        <p:txBody>
          <a:bodyPr/>
          <a:lstStyle/>
          <a:p>
            <a:endParaRPr lang="en-GB"/>
          </a:p>
        </p:txBody>
      </p:sp>
      <p:sp>
        <p:nvSpPr>
          <p:cNvPr id="8" name="Picture Placeholder 5"/>
          <p:cNvSpPr>
            <a:spLocks noGrp="1"/>
          </p:cNvSpPr>
          <p:nvPr>
            <p:ph type="pic" sz="quarter" idx="13"/>
          </p:nvPr>
        </p:nvSpPr>
        <p:spPr>
          <a:xfrm>
            <a:off x="4081980" y="1913416"/>
            <a:ext cx="3185512" cy="2184030"/>
          </a:xfrm>
          <a:solidFill>
            <a:schemeClr val="bg2"/>
          </a:solidFill>
          <a:ln w="28575">
            <a:solidFill>
              <a:schemeClr val="bg1"/>
            </a:solidFill>
          </a:ln>
        </p:spPr>
        <p:txBody>
          <a:bodyPr/>
          <a:lstStyle/>
          <a:p>
            <a:endParaRPr lang="en-GB"/>
          </a:p>
        </p:txBody>
      </p:sp>
      <p:sp>
        <p:nvSpPr>
          <p:cNvPr id="3" name="Slide Number Placeholder 2"/>
          <p:cNvSpPr>
            <a:spLocks noGrp="1"/>
          </p:cNvSpPr>
          <p:nvPr>
            <p:ph type="sldNum" sz="quarter" idx="10"/>
          </p:nvPr>
        </p:nvSpPr>
        <p:spPr/>
        <p:txBody>
          <a:bodyPr/>
          <a:lstStyle/>
          <a:p>
            <a:fld id="{F46C79FD-C571-418B-AB0F-5EE936C85276}" type="slidenum">
              <a:rPr lang="en-GB" smtClean="0"/>
              <a:pPr/>
              <a:t>‹#›</a:t>
            </a:fld>
            <a:endParaRPr lang="en-GB"/>
          </a:p>
        </p:txBody>
      </p:sp>
      <p:cxnSp>
        <p:nvCxnSpPr>
          <p:cNvPr id="4" name="Straight Connector 3"/>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6" name="Picture Placeholder 5"/>
          <p:cNvSpPr>
            <a:spLocks noGrp="1"/>
          </p:cNvSpPr>
          <p:nvPr>
            <p:ph type="pic" sz="quarter" idx="11"/>
          </p:nvPr>
        </p:nvSpPr>
        <p:spPr>
          <a:xfrm>
            <a:off x="938213" y="1748077"/>
            <a:ext cx="2643187" cy="1868487"/>
          </a:xfrm>
          <a:solidFill>
            <a:schemeClr val="bg2"/>
          </a:solidFill>
          <a:ln w="28575">
            <a:solidFill>
              <a:schemeClr val="bg1"/>
            </a:solidFill>
          </a:ln>
        </p:spPr>
        <p:txBody>
          <a:bodyPr/>
          <a:lstStyle/>
          <a:p>
            <a:endParaRPr lang="en-GB"/>
          </a:p>
        </p:txBody>
      </p:sp>
      <p:sp>
        <p:nvSpPr>
          <p:cNvPr id="7" name="Picture Placeholder 5"/>
          <p:cNvSpPr>
            <a:spLocks noGrp="1"/>
          </p:cNvSpPr>
          <p:nvPr>
            <p:ph type="pic" sz="quarter" idx="12"/>
          </p:nvPr>
        </p:nvSpPr>
        <p:spPr>
          <a:xfrm>
            <a:off x="2840251" y="2860831"/>
            <a:ext cx="1620431" cy="2184030"/>
          </a:xfrm>
          <a:solidFill>
            <a:schemeClr val="bg2"/>
          </a:solidFill>
          <a:ln w="28575">
            <a:solidFill>
              <a:schemeClr val="bg1"/>
            </a:solidFill>
          </a:ln>
        </p:spPr>
        <p:txBody>
          <a:bodyPr/>
          <a:lstStyle/>
          <a:p>
            <a:endParaRPr lang="en-GB"/>
          </a:p>
        </p:txBody>
      </p:sp>
      <p:sp>
        <p:nvSpPr>
          <p:cNvPr id="12" name="Picture Placeholder 11"/>
          <p:cNvSpPr>
            <a:spLocks noGrp="1"/>
          </p:cNvSpPr>
          <p:nvPr>
            <p:ph type="pic" sz="quarter" idx="16"/>
          </p:nvPr>
        </p:nvSpPr>
        <p:spPr>
          <a:xfrm>
            <a:off x="4919097" y="3790927"/>
            <a:ext cx="1987550" cy="1987550"/>
          </a:xfrm>
          <a:solidFill>
            <a:schemeClr val="bg2"/>
          </a:solidFill>
          <a:ln w="28575">
            <a:solidFill>
              <a:schemeClr val="bg1"/>
            </a:solidFill>
          </a:ln>
        </p:spPr>
        <p:txBody>
          <a:bodyPr vert="horz" lIns="91440" tIns="45720" rIns="91440" bIns="45720" rtlCol="0">
            <a:noAutofit/>
          </a:bodyPr>
          <a:lstStyle>
            <a:lvl1pPr>
              <a:defRPr lang="en-GB"/>
            </a:lvl1pPr>
          </a:lstStyle>
          <a:p>
            <a:pPr lvl="0"/>
            <a:endParaRPr lang="en-GB"/>
          </a:p>
        </p:txBody>
      </p:sp>
      <p:sp>
        <p:nvSpPr>
          <p:cNvPr id="13" name="Picture Placeholder 11"/>
          <p:cNvSpPr>
            <a:spLocks noGrp="1"/>
          </p:cNvSpPr>
          <p:nvPr>
            <p:ph type="pic" sz="quarter" idx="17"/>
          </p:nvPr>
        </p:nvSpPr>
        <p:spPr>
          <a:xfrm>
            <a:off x="938213" y="3908959"/>
            <a:ext cx="1751486" cy="1751486"/>
          </a:xfrm>
          <a:solidFill>
            <a:schemeClr val="bg2"/>
          </a:solidFill>
          <a:ln w="28575">
            <a:solidFill>
              <a:schemeClr val="bg1"/>
            </a:solidFill>
          </a:ln>
        </p:spPr>
        <p:txBody>
          <a:bodyPr vert="horz" lIns="91440" tIns="45720" rIns="91440" bIns="45720" rtlCol="0">
            <a:noAutofit/>
          </a:bodyPr>
          <a:lstStyle>
            <a:lvl1pPr>
              <a:defRPr lang="en-GB"/>
            </a:lvl1pPr>
          </a:lstStyle>
          <a:p>
            <a:pPr lvl="0"/>
            <a:endParaRPr lang="en-GB"/>
          </a:p>
        </p:txBody>
      </p:sp>
      <p:sp>
        <p:nvSpPr>
          <p:cNvPr id="14"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26190475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Photo gallery">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F46C79FD-C571-418B-AB0F-5EE936C85276}" type="slidenum">
              <a:rPr lang="en-GB" smtClean="0"/>
              <a:pPr/>
              <a:t>‹#›</a:t>
            </a:fld>
            <a:endParaRPr lang="en-GB"/>
          </a:p>
        </p:txBody>
      </p:sp>
      <p:cxnSp>
        <p:nvCxnSpPr>
          <p:cNvPr id="4" name="Straight Connector 3"/>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6" name="Picture Placeholder 5"/>
          <p:cNvSpPr>
            <a:spLocks noGrp="1"/>
          </p:cNvSpPr>
          <p:nvPr>
            <p:ph type="pic" sz="quarter" idx="11"/>
          </p:nvPr>
        </p:nvSpPr>
        <p:spPr>
          <a:xfrm>
            <a:off x="838199" y="1748079"/>
            <a:ext cx="1896289" cy="1896289"/>
          </a:xfrm>
          <a:solidFill>
            <a:schemeClr val="bg2"/>
          </a:solidFill>
        </p:spPr>
        <p:txBody>
          <a:bodyPr/>
          <a:lstStyle/>
          <a:p>
            <a:endParaRPr lang="en-GB"/>
          </a:p>
        </p:txBody>
      </p:sp>
      <p:sp>
        <p:nvSpPr>
          <p:cNvPr id="7" name="Picture Placeholder 5"/>
          <p:cNvSpPr>
            <a:spLocks noGrp="1"/>
          </p:cNvSpPr>
          <p:nvPr>
            <p:ph type="pic" sz="quarter" idx="12"/>
          </p:nvPr>
        </p:nvSpPr>
        <p:spPr>
          <a:xfrm>
            <a:off x="2993027" y="1748079"/>
            <a:ext cx="1896289" cy="1896289"/>
          </a:xfrm>
          <a:solidFill>
            <a:schemeClr val="bg2"/>
          </a:solidFill>
        </p:spPr>
        <p:txBody>
          <a:bodyPr/>
          <a:lstStyle/>
          <a:p>
            <a:endParaRPr lang="en-GB"/>
          </a:p>
        </p:txBody>
      </p:sp>
      <p:sp>
        <p:nvSpPr>
          <p:cNvPr id="8" name="Picture Placeholder 5"/>
          <p:cNvSpPr>
            <a:spLocks noGrp="1"/>
          </p:cNvSpPr>
          <p:nvPr>
            <p:ph type="pic" sz="quarter" idx="13"/>
          </p:nvPr>
        </p:nvSpPr>
        <p:spPr>
          <a:xfrm>
            <a:off x="5147855" y="1748078"/>
            <a:ext cx="1896289" cy="1896289"/>
          </a:xfrm>
          <a:solidFill>
            <a:schemeClr val="bg2"/>
          </a:solidFill>
        </p:spPr>
        <p:txBody>
          <a:bodyPr/>
          <a:lstStyle/>
          <a:p>
            <a:endParaRPr lang="en-GB"/>
          </a:p>
        </p:txBody>
      </p:sp>
      <p:sp>
        <p:nvSpPr>
          <p:cNvPr id="9" name="Picture Placeholder 5"/>
          <p:cNvSpPr>
            <a:spLocks noGrp="1"/>
          </p:cNvSpPr>
          <p:nvPr>
            <p:ph type="pic" sz="quarter" idx="14"/>
          </p:nvPr>
        </p:nvSpPr>
        <p:spPr>
          <a:xfrm>
            <a:off x="7302683" y="1748077"/>
            <a:ext cx="1896289" cy="1896289"/>
          </a:xfrm>
          <a:solidFill>
            <a:schemeClr val="bg2"/>
          </a:solidFill>
        </p:spPr>
        <p:txBody>
          <a:bodyPr/>
          <a:lstStyle/>
          <a:p>
            <a:endParaRPr lang="en-GB"/>
          </a:p>
        </p:txBody>
      </p:sp>
      <p:sp>
        <p:nvSpPr>
          <p:cNvPr id="10" name="Picture Placeholder 5"/>
          <p:cNvSpPr>
            <a:spLocks noGrp="1"/>
          </p:cNvSpPr>
          <p:nvPr>
            <p:ph type="pic" sz="quarter" idx="15"/>
          </p:nvPr>
        </p:nvSpPr>
        <p:spPr>
          <a:xfrm>
            <a:off x="9457511" y="1748077"/>
            <a:ext cx="1896289" cy="1896289"/>
          </a:xfrm>
          <a:solidFill>
            <a:schemeClr val="bg2"/>
          </a:solidFill>
        </p:spPr>
        <p:txBody>
          <a:bodyPr/>
          <a:lstStyle/>
          <a:p>
            <a:endParaRPr lang="en-GB"/>
          </a:p>
        </p:txBody>
      </p:sp>
      <p:sp>
        <p:nvSpPr>
          <p:cNvPr id="11" name="Picture Placeholder 5"/>
          <p:cNvSpPr>
            <a:spLocks noGrp="1"/>
          </p:cNvSpPr>
          <p:nvPr>
            <p:ph type="pic" sz="quarter" idx="16"/>
          </p:nvPr>
        </p:nvSpPr>
        <p:spPr>
          <a:xfrm>
            <a:off x="838199" y="3934111"/>
            <a:ext cx="1896289" cy="1896289"/>
          </a:xfrm>
          <a:solidFill>
            <a:schemeClr val="bg2"/>
          </a:solidFill>
        </p:spPr>
        <p:txBody>
          <a:bodyPr/>
          <a:lstStyle/>
          <a:p>
            <a:endParaRPr lang="en-GB"/>
          </a:p>
        </p:txBody>
      </p:sp>
      <p:sp>
        <p:nvSpPr>
          <p:cNvPr id="12" name="Picture Placeholder 5"/>
          <p:cNvSpPr>
            <a:spLocks noGrp="1"/>
          </p:cNvSpPr>
          <p:nvPr>
            <p:ph type="pic" sz="quarter" idx="17"/>
          </p:nvPr>
        </p:nvSpPr>
        <p:spPr>
          <a:xfrm>
            <a:off x="2993027" y="3934111"/>
            <a:ext cx="1896289" cy="1896289"/>
          </a:xfrm>
          <a:solidFill>
            <a:schemeClr val="bg2"/>
          </a:solidFill>
        </p:spPr>
        <p:txBody>
          <a:bodyPr/>
          <a:lstStyle/>
          <a:p>
            <a:endParaRPr lang="en-GB"/>
          </a:p>
        </p:txBody>
      </p:sp>
      <p:sp>
        <p:nvSpPr>
          <p:cNvPr id="13" name="Picture Placeholder 5"/>
          <p:cNvSpPr>
            <a:spLocks noGrp="1"/>
          </p:cNvSpPr>
          <p:nvPr>
            <p:ph type="pic" sz="quarter" idx="18"/>
          </p:nvPr>
        </p:nvSpPr>
        <p:spPr>
          <a:xfrm>
            <a:off x="5147855" y="3934110"/>
            <a:ext cx="1896289" cy="1896289"/>
          </a:xfrm>
          <a:solidFill>
            <a:schemeClr val="bg2"/>
          </a:solidFill>
        </p:spPr>
        <p:txBody>
          <a:bodyPr/>
          <a:lstStyle/>
          <a:p>
            <a:endParaRPr lang="en-GB"/>
          </a:p>
        </p:txBody>
      </p:sp>
      <p:sp>
        <p:nvSpPr>
          <p:cNvPr id="14" name="Picture Placeholder 5"/>
          <p:cNvSpPr>
            <a:spLocks noGrp="1"/>
          </p:cNvSpPr>
          <p:nvPr>
            <p:ph type="pic" sz="quarter" idx="19"/>
          </p:nvPr>
        </p:nvSpPr>
        <p:spPr>
          <a:xfrm>
            <a:off x="7302683" y="3934109"/>
            <a:ext cx="1896289" cy="1896289"/>
          </a:xfrm>
          <a:solidFill>
            <a:schemeClr val="bg2"/>
          </a:solidFill>
        </p:spPr>
        <p:txBody>
          <a:bodyPr/>
          <a:lstStyle/>
          <a:p>
            <a:endParaRPr lang="en-GB"/>
          </a:p>
        </p:txBody>
      </p:sp>
      <p:sp>
        <p:nvSpPr>
          <p:cNvPr id="15" name="Picture Placeholder 5"/>
          <p:cNvSpPr>
            <a:spLocks noGrp="1"/>
          </p:cNvSpPr>
          <p:nvPr>
            <p:ph type="pic" sz="quarter" idx="20"/>
          </p:nvPr>
        </p:nvSpPr>
        <p:spPr>
          <a:xfrm>
            <a:off x="9457511" y="3934109"/>
            <a:ext cx="1896289" cy="1896289"/>
          </a:xfrm>
          <a:solidFill>
            <a:schemeClr val="bg2"/>
          </a:solidFill>
        </p:spPr>
        <p:txBody>
          <a:bodyPr/>
          <a:lstStyle/>
          <a:p>
            <a:endParaRPr lang="en-GB"/>
          </a:p>
        </p:txBody>
      </p:sp>
      <p:sp>
        <p:nvSpPr>
          <p:cNvPr id="16"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12669378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 image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46C79FD-C571-418B-AB0F-5EE936C85276}" type="slidenum">
              <a:rPr lang="en-GB" smtClean="0"/>
              <a:t>‹#›</a:t>
            </a:fld>
            <a:endParaRPr lang="en-GB"/>
          </a:p>
        </p:txBody>
      </p:sp>
      <p:cxnSp>
        <p:nvCxnSpPr>
          <p:cNvPr id="8" name="Straight Connector 7"/>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
        <p:nvSpPr>
          <p:cNvPr id="3" name="Picture Placeholder 2"/>
          <p:cNvSpPr>
            <a:spLocks noGrp="1"/>
          </p:cNvSpPr>
          <p:nvPr>
            <p:ph type="pic" sz="quarter" idx="13"/>
          </p:nvPr>
        </p:nvSpPr>
        <p:spPr>
          <a:xfrm>
            <a:off x="970722" y="2284667"/>
            <a:ext cx="3141663" cy="2090737"/>
          </a:xfrm>
          <a:solidFill>
            <a:schemeClr val="bg2"/>
          </a:solidFill>
        </p:spPr>
        <p:txBody>
          <a:bodyPr/>
          <a:lstStyle/>
          <a:p>
            <a:endParaRPr lang="en-GB"/>
          </a:p>
        </p:txBody>
      </p:sp>
      <p:sp>
        <p:nvSpPr>
          <p:cNvPr id="11" name="Picture Placeholder 2"/>
          <p:cNvSpPr>
            <a:spLocks noGrp="1"/>
          </p:cNvSpPr>
          <p:nvPr>
            <p:ph type="pic" sz="quarter" idx="14"/>
          </p:nvPr>
        </p:nvSpPr>
        <p:spPr>
          <a:xfrm>
            <a:off x="7901451" y="2284668"/>
            <a:ext cx="3141663" cy="2090737"/>
          </a:xfrm>
          <a:solidFill>
            <a:schemeClr val="bg2"/>
          </a:solidFill>
        </p:spPr>
        <p:txBody>
          <a:bodyPr/>
          <a:lstStyle/>
          <a:p>
            <a:endParaRPr lang="en-GB"/>
          </a:p>
        </p:txBody>
      </p:sp>
      <p:sp>
        <p:nvSpPr>
          <p:cNvPr id="12" name="Picture Placeholder 2"/>
          <p:cNvSpPr>
            <a:spLocks noGrp="1"/>
          </p:cNvSpPr>
          <p:nvPr>
            <p:ph type="pic" sz="quarter" idx="15"/>
          </p:nvPr>
        </p:nvSpPr>
        <p:spPr>
          <a:xfrm>
            <a:off x="4436086" y="2284667"/>
            <a:ext cx="3141663" cy="2090737"/>
          </a:xfrm>
          <a:solidFill>
            <a:schemeClr val="bg2"/>
          </a:solidFill>
        </p:spPr>
        <p:txBody>
          <a:bodyPr/>
          <a:lstStyle/>
          <a:p>
            <a:endParaRPr lang="en-GB"/>
          </a:p>
        </p:txBody>
      </p:sp>
      <p:sp>
        <p:nvSpPr>
          <p:cNvPr id="13" name="Text Placeholder 12"/>
          <p:cNvSpPr>
            <a:spLocks noGrp="1"/>
          </p:cNvSpPr>
          <p:nvPr>
            <p:ph type="body" sz="quarter" idx="16"/>
          </p:nvPr>
        </p:nvSpPr>
        <p:spPr>
          <a:xfrm>
            <a:off x="1206774" y="4038684"/>
            <a:ext cx="2669558" cy="1524235"/>
          </a:xfrm>
          <a:solidFill>
            <a:schemeClr val="bg1"/>
          </a:solidFill>
        </p:spPr>
        <p:txBody>
          <a:bodyPr tIns="90000"/>
          <a:lstStyle>
            <a:lvl1pPr marL="0" indent="0" algn="ctr">
              <a:buNone/>
              <a:defRPr sz="2000"/>
            </a:lvl1pPr>
          </a:lstStyle>
          <a:p>
            <a:pPr lvl="0"/>
            <a:r>
              <a:rPr lang="en-US"/>
              <a:t>Edit Master text styles</a:t>
            </a:r>
          </a:p>
        </p:txBody>
      </p:sp>
      <p:sp>
        <p:nvSpPr>
          <p:cNvPr id="15" name="Text Placeholder 12"/>
          <p:cNvSpPr>
            <a:spLocks noGrp="1"/>
          </p:cNvSpPr>
          <p:nvPr>
            <p:ph type="body" sz="quarter" idx="17"/>
          </p:nvPr>
        </p:nvSpPr>
        <p:spPr>
          <a:xfrm>
            <a:off x="4672139" y="4041944"/>
            <a:ext cx="2669558" cy="1524235"/>
          </a:xfrm>
          <a:solidFill>
            <a:schemeClr val="bg1"/>
          </a:solidFill>
        </p:spPr>
        <p:txBody>
          <a:bodyPr tIns="90000"/>
          <a:lstStyle>
            <a:lvl1pPr marL="0" indent="0" algn="ctr">
              <a:buNone/>
              <a:defRPr sz="2000"/>
            </a:lvl1pPr>
          </a:lstStyle>
          <a:p>
            <a:pPr lvl="0"/>
            <a:r>
              <a:rPr lang="en-US"/>
              <a:t>Edit Master text styles</a:t>
            </a:r>
          </a:p>
        </p:txBody>
      </p:sp>
      <p:sp>
        <p:nvSpPr>
          <p:cNvPr id="16" name="Text Placeholder 12"/>
          <p:cNvSpPr>
            <a:spLocks noGrp="1"/>
          </p:cNvSpPr>
          <p:nvPr>
            <p:ph type="body" sz="quarter" idx="18"/>
          </p:nvPr>
        </p:nvSpPr>
        <p:spPr>
          <a:xfrm>
            <a:off x="8137503" y="4037437"/>
            <a:ext cx="2669558" cy="1524235"/>
          </a:xfrm>
          <a:solidFill>
            <a:schemeClr val="bg1"/>
          </a:solidFill>
        </p:spPr>
        <p:txBody>
          <a:bodyPr tIns="90000"/>
          <a:lstStyle>
            <a:lvl1pPr marL="0" indent="0" algn="ctr">
              <a:buNone/>
              <a:defRPr sz="2000"/>
            </a:lvl1pPr>
          </a:lstStyle>
          <a:p>
            <a:pPr lvl="0"/>
            <a:r>
              <a:rPr lang="en-US"/>
              <a:t>Edit Master text styles</a:t>
            </a:r>
          </a:p>
        </p:txBody>
      </p:sp>
    </p:spTree>
    <p:extLst>
      <p:ext uri="{BB962C8B-B14F-4D97-AF65-F5344CB8AC3E}">
        <p14:creationId xmlns:p14="http://schemas.microsoft.com/office/powerpoint/2010/main" val="26590051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 image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46C79FD-C571-418B-AB0F-5EE936C85276}" type="slidenum">
              <a:rPr lang="en-GB" smtClean="0"/>
              <a:t>‹#›</a:t>
            </a:fld>
            <a:endParaRPr lang="en-GB"/>
          </a:p>
        </p:txBody>
      </p:sp>
      <p:cxnSp>
        <p:nvCxnSpPr>
          <p:cNvPr id="8" name="Straight Connector 7"/>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
        <p:nvSpPr>
          <p:cNvPr id="3" name="Picture Placeholder 2"/>
          <p:cNvSpPr>
            <a:spLocks noGrp="1"/>
          </p:cNvSpPr>
          <p:nvPr>
            <p:ph type="pic" sz="quarter" idx="13"/>
          </p:nvPr>
        </p:nvSpPr>
        <p:spPr>
          <a:xfrm>
            <a:off x="3713869" y="2159957"/>
            <a:ext cx="2461591" cy="1638158"/>
          </a:xfrm>
          <a:solidFill>
            <a:schemeClr val="bg2"/>
          </a:solidFill>
        </p:spPr>
        <p:txBody>
          <a:bodyPr/>
          <a:lstStyle/>
          <a:p>
            <a:endParaRPr lang="en-GB"/>
          </a:p>
        </p:txBody>
      </p:sp>
      <p:sp>
        <p:nvSpPr>
          <p:cNvPr id="11" name="Picture Placeholder 2"/>
          <p:cNvSpPr>
            <a:spLocks noGrp="1"/>
          </p:cNvSpPr>
          <p:nvPr>
            <p:ph type="pic" sz="quarter" idx="14"/>
          </p:nvPr>
        </p:nvSpPr>
        <p:spPr>
          <a:xfrm>
            <a:off x="3713868" y="3968881"/>
            <a:ext cx="2461591" cy="1638158"/>
          </a:xfrm>
          <a:solidFill>
            <a:schemeClr val="bg2"/>
          </a:solidFill>
        </p:spPr>
        <p:txBody>
          <a:bodyPr/>
          <a:lstStyle/>
          <a:p>
            <a:endParaRPr lang="en-GB"/>
          </a:p>
        </p:txBody>
      </p:sp>
      <p:sp>
        <p:nvSpPr>
          <p:cNvPr id="12" name="Picture Placeholder 2"/>
          <p:cNvSpPr>
            <a:spLocks noGrp="1"/>
          </p:cNvSpPr>
          <p:nvPr>
            <p:ph type="pic" sz="quarter" idx="15"/>
          </p:nvPr>
        </p:nvSpPr>
        <p:spPr>
          <a:xfrm>
            <a:off x="6324547" y="2159956"/>
            <a:ext cx="2461593" cy="1638159"/>
          </a:xfrm>
          <a:solidFill>
            <a:schemeClr val="bg2"/>
          </a:solidFill>
        </p:spPr>
        <p:txBody>
          <a:bodyPr/>
          <a:lstStyle/>
          <a:p>
            <a:endParaRPr lang="en-GB"/>
          </a:p>
        </p:txBody>
      </p:sp>
      <p:sp>
        <p:nvSpPr>
          <p:cNvPr id="13" name="Text Placeholder 12"/>
          <p:cNvSpPr>
            <a:spLocks noGrp="1"/>
          </p:cNvSpPr>
          <p:nvPr>
            <p:ph type="body" sz="quarter" idx="16"/>
          </p:nvPr>
        </p:nvSpPr>
        <p:spPr>
          <a:xfrm>
            <a:off x="8935227" y="3968880"/>
            <a:ext cx="2520000" cy="1638158"/>
          </a:xfrm>
          <a:noFill/>
        </p:spPr>
        <p:txBody>
          <a:bodyPr tIns="90000"/>
          <a:lstStyle>
            <a:lvl1pPr marL="0" indent="0" algn="l">
              <a:buNone/>
              <a:defRPr sz="2000"/>
            </a:lvl1pPr>
          </a:lstStyle>
          <a:p>
            <a:pPr lvl="0"/>
            <a:r>
              <a:rPr lang="en-US"/>
              <a:t>Edit Master text styles</a:t>
            </a:r>
          </a:p>
        </p:txBody>
      </p:sp>
      <p:sp>
        <p:nvSpPr>
          <p:cNvPr id="16" name="Text Placeholder 12"/>
          <p:cNvSpPr>
            <a:spLocks noGrp="1"/>
          </p:cNvSpPr>
          <p:nvPr>
            <p:ph type="body" sz="quarter" idx="18"/>
          </p:nvPr>
        </p:nvSpPr>
        <p:spPr>
          <a:xfrm>
            <a:off x="1033617" y="2159957"/>
            <a:ext cx="2520000" cy="1638159"/>
          </a:xfrm>
          <a:noFill/>
        </p:spPr>
        <p:txBody>
          <a:bodyPr tIns="90000"/>
          <a:lstStyle>
            <a:lvl1pPr marL="0" indent="0" algn="r">
              <a:buNone/>
              <a:defRPr sz="2000"/>
            </a:lvl1pPr>
          </a:lstStyle>
          <a:p>
            <a:pPr lvl="0"/>
            <a:r>
              <a:rPr lang="en-US"/>
              <a:t>Edit Master text styles</a:t>
            </a:r>
          </a:p>
        </p:txBody>
      </p:sp>
      <p:sp>
        <p:nvSpPr>
          <p:cNvPr id="14" name="Picture Placeholder 2"/>
          <p:cNvSpPr>
            <a:spLocks noGrp="1"/>
          </p:cNvSpPr>
          <p:nvPr>
            <p:ph type="pic" sz="quarter" idx="19"/>
          </p:nvPr>
        </p:nvSpPr>
        <p:spPr>
          <a:xfrm>
            <a:off x="6324549" y="3968880"/>
            <a:ext cx="2461591" cy="1638158"/>
          </a:xfrm>
          <a:solidFill>
            <a:schemeClr val="bg2"/>
          </a:solidFill>
        </p:spPr>
        <p:txBody>
          <a:bodyPr/>
          <a:lstStyle/>
          <a:p>
            <a:endParaRPr lang="en-GB"/>
          </a:p>
        </p:txBody>
      </p:sp>
      <p:sp>
        <p:nvSpPr>
          <p:cNvPr id="17" name="Text Placeholder 12"/>
          <p:cNvSpPr>
            <a:spLocks noGrp="1"/>
          </p:cNvSpPr>
          <p:nvPr>
            <p:ph type="body" sz="quarter" idx="20"/>
          </p:nvPr>
        </p:nvSpPr>
        <p:spPr>
          <a:xfrm>
            <a:off x="1033617" y="3968881"/>
            <a:ext cx="2520000" cy="1638158"/>
          </a:xfrm>
          <a:noFill/>
        </p:spPr>
        <p:txBody>
          <a:bodyPr tIns="90000"/>
          <a:lstStyle>
            <a:lvl1pPr marL="0" indent="0" algn="r">
              <a:buNone/>
              <a:defRPr sz="2000"/>
            </a:lvl1pPr>
          </a:lstStyle>
          <a:p>
            <a:pPr lvl="0"/>
            <a:r>
              <a:rPr lang="en-US"/>
              <a:t>Edit Master text styles</a:t>
            </a:r>
          </a:p>
        </p:txBody>
      </p:sp>
      <p:sp>
        <p:nvSpPr>
          <p:cNvPr id="18" name="Text Placeholder 12"/>
          <p:cNvSpPr>
            <a:spLocks noGrp="1"/>
          </p:cNvSpPr>
          <p:nvPr>
            <p:ph type="body" sz="quarter" idx="21"/>
          </p:nvPr>
        </p:nvSpPr>
        <p:spPr>
          <a:xfrm>
            <a:off x="8966322" y="2159956"/>
            <a:ext cx="2520000" cy="1638159"/>
          </a:xfrm>
          <a:noFill/>
        </p:spPr>
        <p:txBody>
          <a:bodyPr tIns="90000"/>
          <a:lstStyle>
            <a:lvl1pPr marL="0" indent="0" algn="l">
              <a:buNone/>
              <a:defRPr sz="2000"/>
            </a:lvl1pPr>
          </a:lstStyle>
          <a:p>
            <a:pPr lvl="0"/>
            <a:r>
              <a:rPr lang="en-US"/>
              <a:t>Edit Master text styles</a:t>
            </a:r>
          </a:p>
        </p:txBody>
      </p:sp>
    </p:spTree>
    <p:extLst>
      <p:ext uri="{BB962C8B-B14F-4D97-AF65-F5344CB8AC3E}">
        <p14:creationId xmlns:p14="http://schemas.microsoft.com/office/powerpoint/2010/main" val="32987258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Round pictur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F46C79FD-C571-418B-AB0F-5EE936C85276}" type="slidenum">
              <a:rPr lang="en-GB" smtClean="0"/>
              <a:pPr/>
              <a:t>‹#›</a:t>
            </a:fld>
            <a:endParaRPr lang="en-GB"/>
          </a:p>
        </p:txBody>
      </p:sp>
      <p:cxnSp>
        <p:nvCxnSpPr>
          <p:cNvPr id="4" name="Straight Connector 3"/>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5"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
        <p:nvSpPr>
          <p:cNvPr id="12" name="Picture Placeholder 11"/>
          <p:cNvSpPr>
            <a:spLocks noGrp="1"/>
          </p:cNvSpPr>
          <p:nvPr>
            <p:ph type="pic" sz="quarter" idx="11"/>
          </p:nvPr>
        </p:nvSpPr>
        <p:spPr>
          <a:xfrm>
            <a:off x="969963" y="1843395"/>
            <a:ext cx="2138669" cy="2138669"/>
          </a:xfrm>
          <a:prstGeom prst="ellipse">
            <a:avLst/>
          </a:prstGeom>
          <a:solidFill>
            <a:schemeClr val="bg2"/>
          </a:solidFill>
        </p:spPr>
        <p:txBody>
          <a:bodyPr/>
          <a:lstStyle/>
          <a:p>
            <a:endParaRPr lang="en-GB"/>
          </a:p>
        </p:txBody>
      </p:sp>
      <p:sp>
        <p:nvSpPr>
          <p:cNvPr id="13" name="Picture Placeholder 11"/>
          <p:cNvSpPr>
            <a:spLocks noGrp="1"/>
          </p:cNvSpPr>
          <p:nvPr>
            <p:ph type="pic" sz="quarter" idx="12"/>
          </p:nvPr>
        </p:nvSpPr>
        <p:spPr>
          <a:xfrm>
            <a:off x="3581400" y="1843394"/>
            <a:ext cx="2138669" cy="2138669"/>
          </a:xfrm>
          <a:prstGeom prst="ellipse">
            <a:avLst/>
          </a:prstGeom>
          <a:solidFill>
            <a:schemeClr val="bg2"/>
          </a:solidFill>
        </p:spPr>
        <p:txBody>
          <a:bodyPr/>
          <a:lstStyle/>
          <a:p>
            <a:endParaRPr lang="en-GB"/>
          </a:p>
        </p:txBody>
      </p:sp>
      <p:sp>
        <p:nvSpPr>
          <p:cNvPr id="14" name="Picture Placeholder 11"/>
          <p:cNvSpPr>
            <a:spLocks noGrp="1"/>
          </p:cNvSpPr>
          <p:nvPr>
            <p:ph type="pic" sz="quarter" idx="13"/>
          </p:nvPr>
        </p:nvSpPr>
        <p:spPr>
          <a:xfrm>
            <a:off x="6192837" y="1843393"/>
            <a:ext cx="2138669" cy="2138669"/>
          </a:xfrm>
          <a:prstGeom prst="ellipse">
            <a:avLst/>
          </a:prstGeom>
          <a:solidFill>
            <a:schemeClr val="bg2"/>
          </a:solidFill>
        </p:spPr>
        <p:txBody>
          <a:bodyPr/>
          <a:lstStyle/>
          <a:p>
            <a:endParaRPr lang="en-GB"/>
          </a:p>
        </p:txBody>
      </p:sp>
      <p:sp>
        <p:nvSpPr>
          <p:cNvPr id="15" name="Picture Placeholder 11"/>
          <p:cNvSpPr>
            <a:spLocks noGrp="1"/>
          </p:cNvSpPr>
          <p:nvPr>
            <p:ph type="pic" sz="quarter" idx="14"/>
          </p:nvPr>
        </p:nvSpPr>
        <p:spPr>
          <a:xfrm>
            <a:off x="8804274" y="1843392"/>
            <a:ext cx="2138669" cy="2138669"/>
          </a:xfrm>
          <a:prstGeom prst="ellipse">
            <a:avLst/>
          </a:prstGeom>
          <a:solidFill>
            <a:schemeClr val="bg2"/>
          </a:solidFill>
        </p:spPr>
        <p:txBody>
          <a:bodyPr/>
          <a:lstStyle/>
          <a:p>
            <a:endParaRPr lang="en-GB"/>
          </a:p>
        </p:txBody>
      </p:sp>
      <p:cxnSp>
        <p:nvCxnSpPr>
          <p:cNvPr id="9" name="Straight Connector 8"/>
          <p:cNvCxnSpPr/>
          <p:nvPr userDrawn="1"/>
        </p:nvCxnSpPr>
        <p:spPr bwMode="auto">
          <a:xfrm>
            <a:off x="3349671" y="4291726"/>
            <a:ext cx="0" cy="1187018"/>
          </a:xfrm>
          <a:prstGeom prst="lin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Straight Connector 9"/>
          <p:cNvCxnSpPr/>
          <p:nvPr userDrawn="1"/>
        </p:nvCxnSpPr>
        <p:spPr bwMode="auto">
          <a:xfrm>
            <a:off x="5970419" y="4291726"/>
            <a:ext cx="0" cy="1187018"/>
          </a:xfrm>
          <a:prstGeom prst="lin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Straight Connector 10"/>
          <p:cNvCxnSpPr/>
          <p:nvPr userDrawn="1"/>
        </p:nvCxnSpPr>
        <p:spPr bwMode="auto">
          <a:xfrm>
            <a:off x="8591167" y="4291726"/>
            <a:ext cx="0" cy="1187018"/>
          </a:xfrm>
          <a:prstGeom prst="lin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Content Placeholder 7"/>
          <p:cNvSpPr>
            <a:spLocks noGrp="1"/>
          </p:cNvSpPr>
          <p:nvPr>
            <p:ph sz="quarter" idx="15"/>
          </p:nvPr>
        </p:nvSpPr>
        <p:spPr>
          <a:xfrm>
            <a:off x="997897" y="4260554"/>
            <a:ext cx="2082800" cy="1249363"/>
          </a:xfrm>
        </p:spPr>
        <p:txBody>
          <a:bodyPr/>
          <a:lstStyle>
            <a:lvl1pPr marL="0" indent="0" algn="ctr">
              <a:buNone/>
              <a:defRPr sz="2000"/>
            </a:lvl1pPr>
          </a:lstStyle>
          <a:p>
            <a:pPr lvl="0"/>
            <a:r>
              <a:rPr lang="en-US"/>
              <a:t>Edit Master text styles</a:t>
            </a:r>
          </a:p>
        </p:txBody>
      </p:sp>
      <p:sp>
        <p:nvSpPr>
          <p:cNvPr id="16" name="Content Placeholder 7"/>
          <p:cNvSpPr>
            <a:spLocks noGrp="1"/>
          </p:cNvSpPr>
          <p:nvPr>
            <p:ph sz="quarter" idx="16"/>
          </p:nvPr>
        </p:nvSpPr>
        <p:spPr>
          <a:xfrm>
            <a:off x="3618645" y="4260554"/>
            <a:ext cx="2082800" cy="1249363"/>
          </a:xfrm>
        </p:spPr>
        <p:txBody>
          <a:bodyPr/>
          <a:lstStyle>
            <a:lvl1pPr marL="0" indent="0" algn="ctr">
              <a:buNone/>
              <a:defRPr sz="2000"/>
            </a:lvl1pPr>
          </a:lstStyle>
          <a:p>
            <a:pPr lvl="0"/>
            <a:r>
              <a:rPr lang="en-US"/>
              <a:t>Edit Master text styles</a:t>
            </a:r>
          </a:p>
        </p:txBody>
      </p:sp>
      <p:sp>
        <p:nvSpPr>
          <p:cNvPr id="17" name="Content Placeholder 7"/>
          <p:cNvSpPr>
            <a:spLocks noGrp="1"/>
          </p:cNvSpPr>
          <p:nvPr>
            <p:ph sz="quarter" idx="17"/>
          </p:nvPr>
        </p:nvSpPr>
        <p:spPr>
          <a:xfrm>
            <a:off x="6239393" y="4260554"/>
            <a:ext cx="2082800" cy="1249363"/>
          </a:xfrm>
        </p:spPr>
        <p:txBody>
          <a:bodyPr/>
          <a:lstStyle>
            <a:lvl1pPr marL="0" indent="0" algn="ctr">
              <a:buNone/>
              <a:defRPr sz="2000"/>
            </a:lvl1pPr>
          </a:lstStyle>
          <a:p>
            <a:pPr lvl="0"/>
            <a:r>
              <a:rPr lang="en-US"/>
              <a:t>Edit Master text styles</a:t>
            </a:r>
          </a:p>
        </p:txBody>
      </p:sp>
      <p:sp>
        <p:nvSpPr>
          <p:cNvPr id="18" name="Content Placeholder 7"/>
          <p:cNvSpPr>
            <a:spLocks noGrp="1"/>
          </p:cNvSpPr>
          <p:nvPr>
            <p:ph sz="quarter" idx="18"/>
          </p:nvPr>
        </p:nvSpPr>
        <p:spPr>
          <a:xfrm>
            <a:off x="8860143" y="4260554"/>
            <a:ext cx="2082800" cy="1249363"/>
          </a:xfrm>
        </p:spPr>
        <p:txBody>
          <a:bodyPr/>
          <a:lstStyle>
            <a:lvl1pPr marL="0" indent="0" algn="ctr">
              <a:buNone/>
              <a:defRPr sz="2000"/>
            </a:lvl1pPr>
          </a:lstStyle>
          <a:p>
            <a:pPr lvl="0"/>
            <a:r>
              <a:rPr lang="en-US"/>
              <a:t>Edit Master text styles</a:t>
            </a:r>
          </a:p>
        </p:txBody>
      </p:sp>
    </p:spTree>
    <p:extLst>
      <p:ext uri="{BB962C8B-B14F-4D97-AF65-F5344CB8AC3E}">
        <p14:creationId xmlns:p14="http://schemas.microsoft.com/office/powerpoint/2010/main" val="7202528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Picture Placeholder 2"/>
          <p:cNvSpPr>
            <a:spLocks noGrp="1"/>
          </p:cNvSpPr>
          <p:nvPr>
            <p:ph type="pic" sz="quarter" idx="13"/>
          </p:nvPr>
        </p:nvSpPr>
        <p:spPr>
          <a:xfrm>
            <a:off x="0" y="0"/>
            <a:ext cx="12192000" cy="3429000"/>
          </a:xfrm>
          <a:solidFill>
            <a:schemeClr val="bg2"/>
          </a:solidFill>
        </p:spPr>
        <p:txBody>
          <a:bodyPr/>
          <a:lstStyle/>
          <a:p>
            <a:endParaRPr lang="en-GB"/>
          </a:p>
        </p:txBody>
      </p:sp>
      <p:sp>
        <p:nvSpPr>
          <p:cNvPr id="2" name="Title 1"/>
          <p:cNvSpPr>
            <a:spLocks noGrp="1"/>
          </p:cNvSpPr>
          <p:nvPr>
            <p:ph type="title"/>
          </p:nvPr>
        </p:nvSpPr>
        <p:spPr>
          <a:xfrm>
            <a:off x="838200" y="2646643"/>
            <a:ext cx="10515600" cy="782357"/>
          </a:xfrm>
          <a:solidFill>
            <a:schemeClr val="bg1"/>
          </a:solidFill>
        </p:spPr>
        <p:txBody>
          <a:bodyPr/>
          <a:lstStyle/>
          <a:p>
            <a:r>
              <a:rPr lang="en-US"/>
              <a:t>Click to edit Master title style</a:t>
            </a:r>
            <a:endParaRPr lang="en-GB"/>
          </a:p>
        </p:txBody>
      </p:sp>
      <p:sp>
        <p:nvSpPr>
          <p:cNvPr id="3" name="Slide Number Placeholder 2"/>
          <p:cNvSpPr>
            <a:spLocks noGrp="1"/>
          </p:cNvSpPr>
          <p:nvPr>
            <p:ph type="sldNum" sz="quarter" idx="10"/>
          </p:nvPr>
        </p:nvSpPr>
        <p:spPr/>
        <p:txBody>
          <a:bodyPr/>
          <a:lstStyle/>
          <a:p>
            <a:fld id="{F46C79FD-C571-418B-AB0F-5EE936C85276}" type="slidenum">
              <a:rPr lang="en-GB" smtClean="0"/>
              <a:pPr/>
              <a:t>‹#›</a:t>
            </a:fld>
            <a:endParaRPr lang="en-GB"/>
          </a:p>
        </p:txBody>
      </p:sp>
      <p:sp>
        <p:nvSpPr>
          <p:cNvPr id="6" name="Text Placeholder 5"/>
          <p:cNvSpPr>
            <a:spLocks noGrp="1"/>
          </p:cNvSpPr>
          <p:nvPr>
            <p:ph type="body" sz="quarter" idx="14"/>
          </p:nvPr>
        </p:nvSpPr>
        <p:spPr>
          <a:xfrm>
            <a:off x="838200" y="3630613"/>
            <a:ext cx="10515600" cy="2035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232571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46C79FD-C571-418B-AB0F-5EE936C85276}" type="slidenum">
              <a:rPr lang="en-GB" smtClean="0"/>
              <a:t>‹#›</a:t>
            </a:fld>
            <a:endParaRPr lang="en-GB"/>
          </a:p>
        </p:txBody>
      </p:sp>
    </p:spTree>
    <p:extLst>
      <p:ext uri="{BB962C8B-B14F-4D97-AF65-F5344CB8AC3E}">
        <p14:creationId xmlns:p14="http://schemas.microsoft.com/office/powerpoint/2010/main" val="27655111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4" y="0"/>
            <a:ext cx="12190912" cy="6858000"/>
          </a:xfrm>
          <a:prstGeom prst="rect">
            <a:avLst/>
          </a:prstGeom>
        </p:spPr>
      </p:pic>
      <p:sp>
        <p:nvSpPr>
          <p:cNvPr id="3" name="Rectangle 2"/>
          <p:cNvSpPr/>
          <p:nvPr userDrawn="1"/>
        </p:nvSpPr>
        <p:spPr>
          <a:xfrm>
            <a:off x="0" y="6021288"/>
            <a:ext cx="12191456" cy="83671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a:solidFill>
                <a:srgbClr val="FFFFFF"/>
              </a:solidFill>
              <a:latin typeface="Arial"/>
            </a:endParaRPr>
          </a:p>
        </p:txBody>
      </p:sp>
      <p:pic>
        <p:nvPicPr>
          <p:cNvPr id="4" name="Picture 17"/>
          <p:cNvPicPr>
            <a:picLocks noChangeAspect="1" noChangeArrowheads="1"/>
          </p:cNvPicPr>
          <p:nvPr userDrawn="1"/>
        </p:nvPicPr>
        <p:blipFill>
          <a:blip r:embed="rId3" cstate="print"/>
          <a:srcRect/>
          <a:stretch>
            <a:fillRect/>
          </a:stretch>
        </p:blipFill>
        <p:spPr bwMode="auto">
          <a:xfrm>
            <a:off x="8769352" y="6145213"/>
            <a:ext cx="2990849" cy="596900"/>
          </a:xfrm>
          <a:prstGeom prst="rect">
            <a:avLst/>
          </a:prstGeom>
          <a:noFill/>
          <a:ln w="9525">
            <a:noFill/>
            <a:miter lim="800000"/>
            <a:headEnd/>
            <a:tailEnd/>
          </a:ln>
        </p:spPr>
      </p:pic>
    </p:spTree>
    <p:extLst>
      <p:ext uri="{BB962C8B-B14F-4D97-AF65-F5344CB8AC3E}">
        <p14:creationId xmlns:p14="http://schemas.microsoft.com/office/powerpoint/2010/main" val="16088023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3881904"/>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4"/>
          </p:nvPr>
        </p:nvSpPr>
        <p:spPr>
          <a:xfrm>
            <a:off x="838200" y="6131286"/>
            <a:ext cx="2743200" cy="365125"/>
          </a:xfrm>
          <a:prstGeom prst="rect">
            <a:avLst/>
          </a:prstGeom>
        </p:spPr>
        <p:txBody>
          <a:bodyPr vert="horz" lIns="91440" tIns="45720" rIns="91440" bIns="45720" rtlCol="0" anchor="ctr">
            <a:noAutofit/>
          </a:bodyPr>
          <a:lstStyle>
            <a:lvl1pPr algn="l">
              <a:defRPr sz="1200">
                <a:solidFill>
                  <a:schemeClr val="tx1">
                    <a:tint val="75000"/>
                  </a:schemeClr>
                </a:solidFill>
              </a:defRPr>
            </a:lvl1pPr>
          </a:lstStyle>
          <a:p>
            <a:fld id="{F46C79FD-C571-418B-AB0F-5EE936C85276}" type="slidenum">
              <a:rPr lang="en-GB" smtClean="0"/>
              <a:pPr/>
              <a:t>‹#›</a:t>
            </a:fld>
            <a:endParaRPr lang="en-GB"/>
          </a:p>
        </p:txBody>
      </p:sp>
      <p:pic>
        <p:nvPicPr>
          <p:cNvPr id="7" name="Picture 6"/>
          <p:cNvPicPr>
            <a:picLocks noChangeAspect="1"/>
          </p:cNvPicPr>
          <p:nvPr userDrawn="1"/>
        </p:nvPicPr>
        <p:blipFill>
          <a:blip r:embed="rId25" cstate="print">
            <a:extLst>
              <a:ext uri="{28A0092B-C50C-407E-A947-70E740481C1C}">
                <a14:useLocalDpi xmlns:a14="http://schemas.microsoft.com/office/drawing/2010/main"/>
              </a:ext>
            </a:extLst>
          </a:blip>
          <a:stretch>
            <a:fillRect/>
          </a:stretch>
        </p:blipFill>
        <p:spPr>
          <a:xfrm>
            <a:off x="10033852" y="6045988"/>
            <a:ext cx="1715733" cy="450423"/>
          </a:xfrm>
          <a:prstGeom prst="rect">
            <a:avLst/>
          </a:prstGeom>
        </p:spPr>
      </p:pic>
    </p:spTree>
    <p:extLst>
      <p:ext uri="{BB962C8B-B14F-4D97-AF65-F5344CB8AC3E}">
        <p14:creationId xmlns:p14="http://schemas.microsoft.com/office/powerpoint/2010/main" val="28662740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Lst>
  <p:hf sldNum="0" hdr="0" ftr="0" dt="0"/>
  <p:txStyles>
    <p:titleStyle>
      <a:lvl1pPr algn="l" defTabSz="914400" rtl="0" eaLnBrk="1" latinLnBrk="0" hangingPunct="1">
        <a:lnSpc>
          <a:spcPct val="90000"/>
        </a:lnSpc>
        <a:spcBef>
          <a:spcPct val="0"/>
        </a:spcBef>
        <a:buNone/>
        <a:defRPr sz="4000"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0"/>
        </a:spcBef>
        <a:spcAft>
          <a:spcPts val="1800"/>
        </a:spcAft>
        <a:buClr>
          <a:schemeClr val="tx2"/>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Layout" Target="../diagrams/layout1.xml"/><Relationship Id="rId7" Type="http://schemas.openxmlformats.org/officeDocument/2006/relationships/image" Target="../media/image9.png"/><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0.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5.png"/><Relationship Id="rId7" Type="http://schemas.openxmlformats.org/officeDocument/2006/relationships/diagramColors" Target="../diagrams/colors3.xml"/><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9.pn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6.xml.rels><?xml version="1.0" encoding="UTF-8" standalone="yes"?>
<Relationships xmlns="http://schemas.openxmlformats.org/package/2006/relationships"><Relationship Id="rId8" Type="http://schemas.microsoft.com/office/2007/relationships/diagramDrawing" Target="../diagrams/drawing7.xml"/><Relationship Id="rId13" Type="http://schemas.microsoft.com/office/2007/relationships/diagramDrawing" Target="../diagrams/drawing8.xml"/><Relationship Id="rId3" Type="http://schemas.openxmlformats.org/officeDocument/2006/relationships/image" Target="../media/image23.png"/><Relationship Id="rId7" Type="http://schemas.openxmlformats.org/officeDocument/2006/relationships/diagramColors" Target="../diagrams/colors7.xml"/><Relationship Id="rId12" Type="http://schemas.openxmlformats.org/officeDocument/2006/relationships/diagramColors" Target="../diagrams/colors8.xml"/><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diagramQuickStyle" Target="../diagrams/quickStyle7.xml"/><Relationship Id="rId11" Type="http://schemas.openxmlformats.org/officeDocument/2006/relationships/diagramQuickStyle" Target="../diagrams/quickStyle8.xml"/><Relationship Id="rId5" Type="http://schemas.openxmlformats.org/officeDocument/2006/relationships/diagramLayout" Target="../diagrams/layout7.xml"/><Relationship Id="rId10" Type="http://schemas.openxmlformats.org/officeDocument/2006/relationships/diagramLayout" Target="../diagrams/layout8.xml"/><Relationship Id="rId4" Type="http://schemas.openxmlformats.org/officeDocument/2006/relationships/diagramData" Target="../diagrams/data7.xml"/><Relationship Id="rId9" Type="http://schemas.openxmlformats.org/officeDocument/2006/relationships/diagramData" Target="../diagrams/data8.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23.png"/><Relationship Id="rId1" Type="http://schemas.openxmlformats.org/officeDocument/2006/relationships/slideLayout" Target="../slideLayouts/slideLayout13.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13.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0.xml.rels><?xml version="1.0" encoding="UTF-8" standalone="yes"?>
<Relationships xmlns="http://schemas.openxmlformats.org/package/2006/relationships"><Relationship Id="rId8" Type="http://schemas.openxmlformats.org/officeDocument/2006/relationships/diagramData" Target="../diagrams/data12.xml"/><Relationship Id="rId3" Type="http://schemas.openxmlformats.org/officeDocument/2006/relationships/diagramData" Target="../diagrams/data11.xml"/><Relationship Id="rId7" Type="http://schemas.microsoft.com/office/2007/relationships/diagramDrawing" Target="../diagrams/drawing11.xml"/><Relationship Id="rId12" Type="http://schemas.microsoft.com/office/2007/relationships/diagramDrawing" Target="../diagrams/drawing12.xml"/><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diagramColors" Target="../diagrams/colors11.xml"/><Relationship Id="rId11" Type="http://schemas.openxmlformats.org/officeDocument/2006/relationships/diagramColors" Target="../diagrams/colors12.xml"/><Relationship Id="rId5" Type="http://schemas.openxmlformats.org/officeDocument/2006/relationships/diagramQuickStyle" Target="../diagrams/quickStyle11.xml"/><Relationship Id="rId10" Type="http://schemas.openxmlformats.org/officeDocument/2006/relationships/diagramQuickStyle" Target="../diagrams/quickStyle12.xml"/><Relationship Id="rId4" Type="http://schemas.openxmlformats.org/officeDocument/2006/relationships/diagramLayout" Target="../diagrams/layout11.xml"/><Relationship Id="rId9" Type="http://schemas.openxmlformats.org/officeDocument/2006/relationships/diagramLayout" Target="../diagrams/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8.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17.xml"/><Relationship Id="rId1" Type="http://schemas.openxmlformats.org/officeDocument/2006/relationships/slideLayout" Target="../slideLayouts/slideLayout8.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8.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13.xml"/><Relationship Id="rId5" Type="http://schemas.openxmlformats.org/officeDocument/2006/relationships/image" Target="../media/image31.png"/><Relationship Id="rId4" Type="http://schemas.openxmlformats.org/officeDocument/2006/relationships/image" Target="../media/image30.png"/></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3.xml"/><Relationship Id="rId4" Type="http://schemas.openxmlformats.org/officeDocument/2006/relationships/image" Target="../media/image37.png"/></Relationships>
</file>

<file path=ppt/slides/_rels/slide3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2.xml"/><Relationship Id="rId1" Type="http://schemas.openxmlformats.org/officeDocument/2006/relationships/slideLayout" Target="../slideLayouts/slideLayout8.xml"/><Relationship Id="rId6" Type="http://schemas.openxmlformats.org/officeDocument/2006/relationships/image" Target="../media/image42.png"/><Relationship Id="rId5" Type="http://schemas.openxmlformats.org/officeDocument/2006/relationships/image" Target="../media/image41.jpeg"/><Relationship Id="rId4" Type="http://schemas.openxmlformats.org/officeDocument/2006/relationships/image" Target="../media/image40.png"/></Relationships>
</file>

<file path=ppt/slides/_rels/slide3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9.xml"/><Relationship Id="rId5" Type="http://schemas.openxmlformats.org/officeDocument/2006/relationships/image" Target="../media/image47.png"/><Relationship Id="rId4" Type="http://schemas.openxmlformats.org/officeDocument/2006/relationships/image" Target="../media/image46.png"/></Relationships>
</file>

<file path=ppt/slides/_rels/slide4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3.xml"/><Relationship Id="rId1" Type="http://schemas.openxmlformats.org/officeDocument/2006/relationships/slideLayout" Target="../slideLayouts/slideLayout10.xml"/><Relationship Id="rId6" Type="http://schemas.openxmlformats.org/officeDocument/2006/relationships/hyperlink" Target="https://europa.eu/!m83Myq" TargetMode="External"/><Relationship Id="rId5" Type="http://schemas.openxmlformats.org/officeDocument/2006/relationships/image" Target="../media/image50.png"/><Relationship Id="rId4" Type="http://schemas.openxmlformats.org/officeDocument/2006/relationships/image" Target="../media/image4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4.xml"/><Relationship Id="rId1" Type="http://schemas.openxmlformats.org/officeDocument/2006/relationships/slideLayout" Target="../slideLayouts/slideLayout8.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4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13.xml"/><Relationship Id="rId5" Type="http://schemas.openxmlformats.org/officeDocument/2006/relationships/image" Target="../media/image53.png"/><Relationship Id="rId4" Type="http://schemas.openxmlformats.org/officeDocument/2006/relationships/image" Target="../media/image54.png"/></Relationships>
</file>

<file path=ppt/slides/_rels/slide4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5.xml"/><Relationship Id="rId1" Type="http://schemas.openxmlformats.org/officeDocument/2006/relationships/slideLayout" Target="../slideLayouts/slideLayout13.xml"/><Relationship Id="rId4" Type="http://schemas.openxmlformats.org/officeDocument/2006/relationships/image" Target="../media/image5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9.pn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6.xml"/><Relationship Id="rId1" Type="http://schemas.openxmlformats.org/officeDocument/2006/relationships/slideLayout" Target="../slideLayouts/slideLayout13.xml"/><Relationship Id="rId4" Type="http://schemas.openxmlformats.org/officeDocument/2006/relationships/image" Target="../media/image61.png"/></Relationships>
</file>

<file path=ppt/slides/_rels/slide49.xml.rels><?xml version="1.0" encoding="UTF-8" standalone="yes"?>
<Relationships xmlns="http://schemas.openxmlformats.org/package/2006/relationships"><Relationship Id="rId2" Type="http://schemas.openxmlformats.org/officeDocument/2006/relationships/hyperlink" Target="https://ec.europa.eu/info/funding-tenders/opportunities/docs/2021-2027/common/guidance/aga_en.pdf" TargetMode="External"/><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8.xml"/><Relationship Id="rId1" Type="http://schemas.openxmlformats.org/officeDocument/2006/relationships/slideLayout" Target="../slideLayouts/slideLayout13.xml"/><Relationship Id="rId4" Type="http://schemas.openxmlformats.org/officeDocument/2006/relationships/image" Target="../media/image63.png"/></Relationships>
</file>

<file path=ppt/slides/_rels/slide5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9.xml"/><Relationship Id="rId1" Type="http://schemas.openxmlformats.org/officeDocument/2006/relationships/slideLayout" Target="../slideLayouts/slideLayout13.xml"/><Relationship Id="rId6" Type="http://schemas.openxmlformats.org/officeDocument/2006/relationships/image" Target="../media/image67.png"/><Relationship Id="rId5" Type="http://schemas.openxmlformats.org/officeDocument/2006/relationships/image" Target="../media/image54.png"/><Relationship Id="rId4" Type="http://schemas.openxmlformats.org/officeDocument/2006/relationships/image" Target="../media/image66.jpeg"/></Relationships>
</file>

<file path=ppt/slides/_rels/slide54.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8.xml"/><Relationship Id="rId1" Type="http://schemas.openxmlformats.org/officeDocument/2006/relationships/tags" Target="../tags/tag1.xml"/><Relationship Id="rId4" Type="http://schemas.openxmlformats.org/officeDocument/2006/relationships/image" Target="../media/image69.pn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8.xml"/><Relationship Id="rId1" Type="http://schemas.openxmlformats.org/officeDocument/2006/relationships/tags" Target="../tags/tag2.xml"/><Relationship Id="rId4" Type="http://schemas.openxmlformats.org/officeDocument/2006/relationships/hyperlink" Target="https://open-research-europe.ec.europa.eu/" TargetMode="Externa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8.xml"/><Relationship Id="rId1" Type="http://schemas.openxmlformats.org/officeDocument/2006/relationships/tags" Target="../tags/tag3.xml"/><Relationship Id="rId4" Type="http://schemas.openxmlformats.org/officeDocument/2006/relationships/image" Target="../media/image70.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8.xml"/><Relationship Id="rId1" Type="http://schemas.openxmlformats.org/officeDocument/2006/relationships/tags" Target="../tags/tag4.xml"/><Relationship Id="rId4" Type="http://schemas.openxmlformats.org/officeDocument/2006/relationships/image" Target="../media/image70.png"/></Relationships>
</file>

<file path=ppt/slides/_rels/slide6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4.xml"/><Relationship Id="rId1" Type="http://schemas.openxmlformats.org/officeDocument/2006/relationships/slideLayout" Target="../slideLayouts/slideLayout8.xml"/><Relationship Id="rId4" Type="http://schemas.openxmlformats.org/officeDocument/2006/relationships/hyperlink" Target="https://open-research-europe.ec.europa.eu/" TargetMode="External"/></Relationships>
</file>

<file path=ppt/slides/_rels/slide61.xml.rels><?xml version="1.0" encoding="UTF-8" standalone="yes"?>
<Relationships xmlns="http://schemas.openxmlformats.org/package/2006/relationships"><Relationship Id="rId3" Type="http://schemas.openxmlformats.org/officeDocument/2006/relationships/hyperlink" Target="https://ec.europa.eu/info/funding-tenders/opportunities/docs/2021-2027/horizon/temp-form/report/data-management-plan-template_he_en.docx" TargetMode="External"/><Relationship Id="rId2" Type="http://schemas.openxmlformats.org/officeDocument/2006/relationships/hyperlink" Target="https://ec.europa.eu/info/funding-tenders/opportunities/docs/2021-2027/common/guidance/aga_en.pdf" TargetMode="External"/><Relationship Id="rId1" Type="http://schemas.openxmlformats.org/officeDocument/2006/relationships/slideLayout" Target="../slideLayouts/slideLayout8.xml"/><Relationship Id="rId4" Type="http://schemas.openxmlformats.org/officeDocument/2006/relationships/hyperlink" Target="https://ec.europa.eu/info/funding-tenders/opportunities/portal/screen/how-to-participate/reference-documents" TargetMode="External"/></Relationships>
</file>

<file path=ppt/slides/_rels/slide62.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2" Type="http://schemas.openxmlformats.org/officeDocument/2006/relationships/hyperlink" Target="https://ec.europa.eu/info/funding-tenders/opportunities/docs/2021-2027/common/guidance/how-to-complete-your-ethics-self-assessment_en.pdf" TargetMode="External"/><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image" Target="../media/image73.png"/><Relationship Id="rId1" Type="http://schemas.openxmlformats.org/officeDocument/2006/relationships/slideLayout" Target="../slideLayouts/slideLayout8.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70.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8.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8" Type="http://schemas.openxmlformats.org/officeDocument/2006/relationships/hyperlink" Target="https://data.consilium.europa.eu/doc/document/ST-14136-2021-INIT/en/pdf" TargetMode="External"/><Relationship Id="rId3" Type="http://schemas.openxmlformats.org/officeDocument/2006/relationships/hyperlink" Target="https://ec.europa.eu/info/funding-tenders/opportunities/docs/2021-2027/common/guidance/aga_en.pdf" TargetMode="External"/><Relationship Id="rId7" Type="http://schemas.openxmlformats.org/officeDocument/2006/relationships/hyperlink" Target="https://eur-lex.europa.eu/legal-content/EN/TXT/PDF/?uri=CELEX:52020DC0628&amp;from=EN" TargetMode="External"/><Relationship Id="rId2" Type="http://schemas.openxmlformats.org/officeDocument/2006/relationships/notesSlide" Target="../notesSlides/notesSlide36.xml"/><Relationship Id="rId1" Type="http://schemas.openxmlformats.org/officeDocument/2006/relationships/slideLayout" Target="../slideLayouts/slideLayout12.xml"/><Relationship Id="rId6" Type="http://schemas.openxmlformats.org/officeDocument/2006/relationships/hyperlink" Target="https://ec.europa.eu/info/funding-tenders/opportunities/docs/2021-2027/horizon/wp-call/2021-2022/wp-11-widening-participation-and-strengthening-the-european-research-area_horizon-2021-2022_en.pdf" TargetMode="External"/><Relationship Id="rId5" Type="http://schemas.openxmlformats.org/officeDocument/2006/relationships/hyperlink" Target="https://ec.europa.eu/info/research-and-innovation/funding/funding-opportunities/funding-programmes-and-open-calls/horizon-europe_en" TargetMode="External"/><Relationship Id="rId4" Type="http://schemas.openxmlformats.org/officeDocument/2006/relationships/hyperlink" Target="https://ec.europa.eu/research/participants/data/ref/h2020/other/grants_manual/amga/soc-med-guide_en.pdf" TargetMode="External"/></Relationships>
</file>

<file path=ppt/slides/_rels/slide73.xml.rels><?xml version="1.0" encoding="UTF-8" standalone="yes"?>
<Relationships xmlns="http://schemas.openxmlformats.org/package/2006/relationships"><Relationship Id="rId8" Type="http://schemas.openxmlformats.org/officeDocument/2006/relationships/hyperlink" Target="https://webgate.ec.europa.eu/funding-tenders-opportunities/pages/viewpage.action?pageId=1867968" TargetMode="External"/><Relationship Id="rId13" Type="http://schemas.openxmlformats.org/officeDocument/2006/relationships/hyperlink" Target="https://ec.europa.eu/info/funding-tenders/opportunities/docs/2021-2027/horizon/temp-form/report/data-management-plan-template_he_en.docx" TargetMode="External"/><Relationship Id="rId3" Type="http://schemas.openxmlformats.org/officeDocument/2006/relationships/hyperlink" Target="https://webgate.ec.europa.eu/funding-tenders-opportunities/display/OM/Grant+management" TargetMode="External"/><Relationship Id="rId7" Type="http://schemas.openxmlformats.org/officeDocument/2006/relationships/hyperlink" Target="https://webgate.ec.europa.eu/funding-tenders-opportunities/pages/viewpage.action?pageId=1867970" TargetMode="External"/><Relationship Id="rId12" Type="http://schemas.openxmlformats.org/officeDocument/2006/relationships/hyperlink" Target="https://webgate.ec.europa.eu/funding-tenders-opportunities/pages/viewpage.action?pageId=1867977" TargetMode="External"/><Relationship Id="rId2" Type="http://schemas.openxmlformats.org/officeDocument/2006/relationships/hyperlink" Target="https://webgate.ec.europa.eu/funding-tenders-opportunities/display/OM/Online+Manual" TargetMode="External"/><Relationship Id="rId1" Type="http://schemas.openxmlformats.org/officeDocument/2006/relationships/slideLayout" Target="../slideLayouts/slideLayout13.xml"/><Relationship Id="rId6" Type="http://schemas.openxmlformats.org/officeDocument/2006/relationships/hyperlink" Target="https://webgate.ec.europa.eu/funding-tenders-opportunities/display/IT/Continuous+Reporting" TargetMode="External"/><Relationship Id="rId11" Type="http://schemas.openxmlformats.org/officeDocument/2006/relationships/hyperlink" Target="https://webgate.ec.europa.eu/funding-tenders-opportunities/pages/viewpage.action?pageId=1867972#Communicatingyourproject%E2%80%94AcknowledgementofEUfunding-AcknowledgementofEUfunding" TargetMode="External"/><Relationship Id="rId5" Type="http://schemas.openxmlformats.org/officeDocument/2006/relationships/hyperlink" Target="https://webgate.ec.europa.eu/funding-tenders-opportunities/display/OM/Amendments" TargetMode="External"/><Relationship Id="rId10" Type="http://schemas.openxmlformats.org/officeDocument/2006/relationships/hyperlink" Target="https://webgate.ec.europa.eu/funding-tenders-opportunities/pages/viewpage.action?pageId=1867972" TargetMode="External"/><Relationship Id="rId4" Type="http://schemas.openxmlformats.org/officeDocument/2006/relationships/hyperlink" Target="https://webgate.ec.europa.eu/funding-tenders-opportunities/display/OM/Keeping+records" TargetMode="External"/><Relationship Id="rId9" Type="http://schemas.openxmlformats.org/officeDocument/2006/relationships/hyperlink" Target="https://webgate.ec.europa.eu/funding-tenders-opportunities/pages/viewpage.action?pageId=1867974" TargetMode="External"/><Relationship Id="rId14" Type="http://schemas.openxmlformats.org/officeDocument/2006/relationships/hyperlink" Target="https://ec.europa.eu/info/funding-tenders/opportunities/portal/screen/how-to-participate/reference-documents" TargetMode="External"/></Relationships>
</file>

<file path=ppt/slides/_rels/slide74.xml.rels><?xml version="1.0" encoding="UTF-8" standalone="yes"?>
<Relationships xmlns="http://schemas.openxmlformats.org/package/2006/relationships"><Relationship Id="rId8" Type="http://schemas.openxmlformats.org/officeDocument/2006/relationships/hyperlink" Target="https://www.linkedin.com/company/european-commission/" TargetMode="External"/><Relationship Id="rId13" Type="http://schemas.openxmlformats.org/officeDocument/2006/relationships/hyperlink" Target="https://medium.com/@EuropeanCommission" TargetMode="External"/><Relationship Id="rId3" Type="http://schemas.openxmlformats.org/officeDocument/2006/relationships/hyperlink" Target="https://open.spotify.com/user/v7ra0as4ychfdatgcjt9nabh0?si=SEs1mANESea5kzyVy7HvDw" TargetMode="External"/><Relationship Id="rId7" Type="http://schemas.openxmlformats.org/officeDocument/2006/relationships/hyperlink" Target="https://www.linkedin.com/company/european-research-executive-agency-rea" TargetMode="External"/><Relationship Id="rId12" Type="http://schemas.openxmlformats.org/officeDocument/2006/relationships/image" Target="../media/image78.png"/><Relationship Id="rId17" Type="http://schemas.openxmlformats.org/officeDocument/2006/relationships/image" Target="../media/image81.png"/><Relationship Id="rId2" Type="http://schemas.openxmlformats.org/officeDocument/2006/relationships/notesSlide" Target="../notesSlides/notesSlide37.xml"/><Relationship Id="rId16" Type="http://schemas.openxmlformats.org/officeDocument/2006/relationships/image" Target="../media/image80.png"/><Relationship Id="rId1" Type="http://schemas.openxmlformats.org/officeDocument/2006/relationships/slideLayout" Target="../slideLayouts/slideLayout8.xml"/><Relationship Id="rId6" Type="http://schemas.openxmlformats.org/officeDocument/2006/relationships/hyperlink" Target="https://twitter.com/REA_research" TargetMode="External"/><Relationship Id="rId11" Type="http://schemas.openxmlformats.org/officeDocument/2006/relationships/hyperlink" Target="https://www.instagram.com/europeancommission/" TargetMode="External"/><Relationship Id="rId5" Type="http://schemas.openxmlformats.org/officeDocument/2006/relationships/hyperlink" Target="https://www.linkedin.com/redir/redirect?url=https%3A%2F%2Frea%2Eec%2Eeuropa%2Eeu&amp;urlhash=-7rF&amp;trk=about_website" TargetMode="External"/><Relationship Id="rId15" Type="http://schemas.openxmlformats.org/officeDocument/2006/relationships/image" Target="../media/image79.png"/><Relationship Id="rId10" Type="http://schemas.openxmlformats.org/officeDocument/2006/relationships/image" Target="../media/image77.png"/><Relationship Id="rId4" Type="http://schemas.openxmlformats.org/officeDocument/2006/relationships/image" Target="../media/image75.png"/><Relationship Id="rId9" Type="http://schemas.openxmlformats.org/officeDocument/2006/relationships/image" Target="../media/image76.png"/><Relationship Id="rId14" Type="http://schemas.openxmlformats.org/officeDocument/2006/relationships/hyperlink" Target="https://www.youtube.com/user/eutube" TargetMode="External"/></Relationships>
</file>

<file path=ppt/slides/_rels/slide75.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38.xml"/><Relationship Id="rId1" Type="http://schemas.openxmlformats.org/officeDocument/2006/relationships/slideLayout" Target="../slideLayouts/slideLayout6.xml"/><Relationship Id="rId4" Type="http://schemas.openxmlformats.org/officeDocument/2006/relationships/image" Target="../media/image8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761463" y="2021327"/>
            <a:ext cx="8553131" cy="970859"/>
          </a:xfrm>
        </p:spPr>
        <p:txBody>
          <a:bodyPr>
            <a:noAutofit/>
          </a:bodyPr>
          <a:lstStyle/>
          <a:p>
            <a:pPr algn="ctr"/>
            <a:r>
              <a:rPr lang="en-US" sz="4000" b="1" dirty="0">
                <a:cs typeface="Arial"/>
              </a:rPr>
              <a:t>POLARIN</a:t>
            </a:r>
            <a:br>
              <a:rPr lang="en-US" sz="4000" b="1" dirty="0">
                <a:cs typeface="Arial"/>
              </a:rPr>
            </a:br>
            <a:br>
              <a:rPr lang="en-US" sz="4000" b="1" dirty="0">
                <a:cs typeface="Arial"/>
              </a:rPr>
            </a:br>
            <a:r>
              <a:rPr lang="en-US" sz="2400" b="1" dirty="0">
                <a:cs typeface="Arial"/>
              </a:rPr>
              <a:t>Project Management</a:t>
            </a:r>
          </a:p>
        </p:txBody>
      </p:sp>
      <p:sp>
        <p:nvSpPr>
          <p:cNvPr id="9" name="Subtitle 6"/>
          <p:cNvSpPr>
            <a:spLocks noGrp="1"/>
          </p:cNvSpPr>
          <p:nvPr>
            <p:ph type="subTitle" idx="1"/>
          </p:nvPr>
        </p:nvSpPr>
        <p:spPr>
          <a:xfrm>
            <a:off x="1071351" y="3556000"/>
            <a:ext cx="10065224" cy="1348509"/>
          </a:xfrm>
        </p:spPr>
        <p:txBody>
          <a:bodyPr vert="horz" lIns="91440" tIns="45720" rIns="91440" bIns="45720" rtlCol="0" anchor="t">
            <a:noAutofit/>
          </a:bodyPr>
          <a:lstStyle/>
          <a:p>
            <a:pPr>
              <a:buClr>
                <a:srgbClr val="034EA2"/>
              </a:buClr>
            </a:pPr>
            <a:endParaRPr lang="fr-BE" dirty="0">
              <a:solidFill>
                <a:srgbClr val="FFC000"/>
              </a:solidFill>
              <a:cs typeface="Arial"/>
            </a:endParaRPr>
          </a:p>
          <a:p>
            <a:pPr>
              <a:buClr>
                <a:srgbClr val="034EA2"/>
              </a:buClr>
            </a:pPr>
            <a:r>
              <a:rPr lang="fr-BE" b="1" dirty="0">
                <a:solidFill>
                  <a:srgbClr val="FFC000"/>
                </a:solidFill>
              </a:rPr>
              <a:t>HORIZON-INFRA-2023-SERV-01-01</a:t>
            </a:r>
          </a:p>
          <a:p>
            <a:pPr>
              <a:buClr>
                <a:srgbClr val="034EA2"/>
              </a:buClr>
            </a:pPr>
            <a:r>
              <a:rPr lang="fr-BE" b="1" dirty="0">
                <a:cs typeface="Arial"/>
              </a:rPr>
              <a:t>Kick-off meeting – 17-19 April 2024</a:t>
            </a:r>
            <a:endParaRPr lang="en-US" dirty="0">
              <a:cs typeface="Arial"/>
            </a:endParaRPr>
          </a:p>
          <a:p>
            <a:endParaRPr lang="fr-BE" dirty="0">
              <a:cs typeface="Arial"/>
            </a:endParaRPr>
          </a:p>
          <a:p>
            <a:endParaRPr lang="en-GB" dirty="0">
              <a:cs typeface="Arial"/>
            </a:endParaRPr>
          </a:p>
        </p:txBody>
      </p:sp>
      <p:sp>
        <p:nvSpPr>
          <p:cNvPr id="4" name="Text Placeholder 7">
            <a:extLst>
              <a:ext uri="{FF2B5EF4-FFF2-40B4-BE49-F238E27FC236}">
                <a16:creationId xmlns:a16="http://schemas.microsoft.com/office/drawing/2014/main" id="{4A8FFF2B-F704-7AB6-3BE8-D48438A73703}"/>
              </a:ext>
            </a:extLst>
          </p:cNvPr>
          <p:cNvSpPr>
            <a:spLocks noGrp="1"/>
          </p:cNvSpPr>
          <p:nvPr/>
        </p:nvSpPr>
        <p:spPr>
          <a:xfrm>
            <a:off x="5966604" y="5629790"/>
            <a:ext cx="5357091" cy="852422"/>
          </a:xfrm>
          <a:prstGeom prst="rect">
            <a:avLst/>
          </a:prstGeom>
        </p:spPr>
        <p:txBody>
          <a:bodyPr vert="horz" lIns="91440" tIns="45720" rIns="91440" bIns="45720" rtlCol="0">
            <a:noAutofit/>
          </a:bodyPr>
          <a:lstStyle>
            <a:lvl1pPr marL="0" indent="0" algn="r" defTabSz="914400" rtl="0" eaLnBrk="1" latinLnBrk="0" hangingPunct="1">
              <a:lnSpc>
                <a:spcPct val="100000"/>
              </a:lnSpc>
              <a:spcBef>
                <a:spcPts val="0"/>
              </a:spcBef>
              <a:spcAft>
                <a:spcPts val="1800"/>
              </a:spcAft>
              <a:buClr>
                <a:schemeClr val="tx2"/>
              </a:buClr>
              <a:buFontTx/>
              <a:buNone/>
              <a:defRPr sz="2200" i="1" kern="1200">
                <a:solidFill>
                  <a:schemeClr val="bg1"/>
                </a:solidFill>
                <a:latin typeface="+mn-lt"/>
                <a:ea typeface="+mn-ea"/>
                <a:cs typeface="+mn-cs"/>
              </a:defRPr>
            </a:lvl1pPr>
            <a:lvl2pPr marL="6858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en-GB" b="1" i="0" dirty="0"/>
              <a:t>Pierre QUERTENMONT, Project Officer</a:t>
            </a:r>
          </a:p>
          <a:p>
            <a:pPr>
              <a:spcAft>
                <a:spcPts val="0"/>
              </a:spcAft>
            </a:pPr>
            <a:r>
              <a:rPr lang="en-GB" i="0" dirty="0"/>
              <a:t>European Research Executive Agency</a:t>
            </a:r>
          </a:p>
          <a:p>
            <a:endParaRPr lang="en-GB" dirty="0"/>
          </a:p>
        </p:txBody>
      </p:sp>
    </p:spTree>
    <p:extLst>
      <p:ext uri="{BB962C8B-B14F-4D97-AF65-F5344CB8AC3E}">
        <p14:creationId xmlns:p14="http://schemas.microsoft.com/office/powerpoint/2010/main" val="26492585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34278" y="0"/>
            <a:ext cx="10149946" cy="1133062"/>
          </a:xfrm>
        </p:spPr>
        <p:txBody>
          <a:bodyPr/>
          <a:lstStyle/>
          <a:p>
            <a:r>
              <a:rPr lang="en-IE" sz="5400"/>
              <a:t>Outline</a:t>
            </a:r>
            <a:endParaRPr lang="en-GB" sz="5400"/>
          </a:p>
        </p:txBody>
      </p:sp>
      <p:graphicFrame>
        <p:nvGraphicFramePr>
          <p:cNvPr id="9" name="Diagram 8"/>
          <p:cNvGraphicFramePr/>
          <p:nvPr/>
        </p:nvGraphicFramePr>
        <p:xfrm>
          <a:off x="2771203" y="1311965"/>
          <a:ext cx="6096000" cy="43580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TextBox 9"/>
          <p:cNvSpPr txBox="1"/>
          <p:nvPr/>
        </p:nvSpPr>
        <p:spPr>
          <a:xfrm>
            <a:off x="1282148" y="2226365"/>
            <a:ext cx="4353339" cy="249299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000" b="0" i="0" u="none" strike="noStrike" kern="1200" cap="none" spc="0" normalizeH="0" baseline="0" noProof="0" err="1">
                <a:ln>
                  <a:noFill/>
                </a:ln>
                <a:solidFill>
                  <a:srgbClr val="024EA2"/>
                </a:solidFill>
                <a:effectLst/>
                <a:uLnTx/>
                <a:uFillTx/>
                <a:latin typeface="Arial" panose="020B0604020202020204" pitchFamily="34" charset="0"/>
                <a:ea typeface="+mn-ea"/>
                <a:cs typeface="Arial" panose="020B0604020202020204" pitchFamily="34" charset="0"/>
              </a:rPr>
              <a:t>I.Monitoring</a:t>
            </a:r>
            <a:r>
              <a:rPr kumimoji="0" lang="en-GB" sz="3000" b="0" i="0" u="none" strike="noStrike" kern="1200" cap="none" spc="0" normalizeH="0" baseline="0" noProof="0">
                <a:ln>
                  <a:noFill/>
                </a:ln>
                <a:solidFill>
                  <a:srgbClr val="024EA2"/>
                </a:solidFill>
                <a:effectLst/>
                <a:uLnTx/>
                <a:uFillTx/>
                <a:latin typeface="Arial" panose="020B0604020202020204" pitchFamily="34" charset="0"/>
                <a:ea typeface="+mn-ea"/>
                <a:cs typeface="Arial" panose="020B0604020202020204" pitchFamily="34" charset="0"/>
              </a:rPr>
              <a:t> &amp; Reporting </a:t>
            </a:r>
          </a:p>
          <a:p>
            <a:pPr marL="285750" indent="-285750">
              <a:buFont typeface="Wingdings" panose="05000000000000000000" pitchFamily="2" charset="2"/>
              <a:buChar char="Ø"/>
              <a:defRPr/>
            </a:pPr>
            <a:r>
              <a:rPr lang="en-GB">
                <a:solidFill>
                  <a:srgbClr val="004494"/>
                </a:solidFill>
                <a:latin typeface="Arial" panose="020B0604020202020204" pitchFamily="34" charset="0"/>
                <a:cs typeface="Arial" panose="020B0604020202020204" pitchFamily="34" charset="0"/>
              </a:rPr>
              <a:t>Technical Reporting</a:t>
            </a:r>
          </a:p>
          <a:p>
            <a:pPr marL="285750" indent="-285750">
              <a:buFont typeface="Wingdings" panose="05000000000000000000" pitchFamily="2" charset="2"/>
              <a:buChar char="Ø"/>
              <a:defRPr/>
            </a:pPr>
            <a:r>
              <a:rPr lang="en-GB">
                <a:solidFill>
                  <a:srgbClr val="004494"/>
                </a:solidFill>
                <a:latin typeface="Arial" panose="020B0604020202020204" pitchFamily="34" charset="0"/>
                <a:cs typeface="Arial" panose="020B0604020202020204" pitchFamily="34" charset="0"/>
              </a:rPr>
              <a:t>Financial Reporting</a:t>
            </a:r>
          </a:p>
          <a:p>
            <a:pPr marL="285750" indent="-285750">
              <a:buFont typeface="Wingdings" panose="05000000000000000000" pitchFamily="2" charset="2"/>
              <a:buChar char="Ø"/>
              <a:defRPr/>
            </a:pPr>
            <a:r>
              <a:rPr lang="en-GB">
                <a:solidFill>
                  <a:srgbClr val="004494"/>
                </a:solidFill>
                <a:latin typeface="Arial" panose="020B0604020202020204" pitchFamily="34" charset="0"/>
                <a:cs typeface="Arial" panose="020B0604020202020204" pitchFamily="34" charset="0"/>
              </a:rPr>
              <a:t>Audits</a:t>
            </a:r>
          </a:p>
          <a:p>
            <a:pPr marL="285750" indent="-285750">
              <a:buFont typeface="Wingdings" panose="05000000000000000000" pitchFamily="2" charset="2"/>
              <a:buChar char="Ø"/>
              <a:defRPr/>
            </a:pPr>
            <a:r>
              <a:rPr lang="en-GB">
                <a:solidFill>
                  <a:srgbClr val="004494"/>
                </a:solidFill>
                <a:latin typeface="Arial" panose="020B0604020202020204" pitchFamily="34" charset="0"/>
                <a:cs typeface="Arial" panose="020B0604020202020204" pitchFamily="34" charset="0"/>
              </a:rPr>
              <a:t>Amendments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4D4D4D"/>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4D4D4D"/>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4D4D4D"/>
              </a:solidFill>
              <a:effectLst/>
              <a:uLnTx/>
              <a:uFillTx/>
              <a:latin typeface="Arial"/>
              <a:ea typeface="+mn-ea"/>
              <a:cs typeface="+mn-cs"/>
            </a:endParaRPr>
          </a:p>
        </p:txBody>
      </p:sp>
      <p:cxnSp>
        <p:nvCxnSpPr>
          <p:cNvPr id="11" name="Straight Connector 10"/>
          <p:cNvCxnSpPr/>
          <p:nvPr/>
        </p:nvCxnSpPr>
        <p:spPr bwMode="auto">
          <a:xfrm>
            <a:off x="1331843" y="2182064"/>
            <a:ext cx="3827179" cy="0"/>
          </a:xfrm>
          <a:prstGeom prst="line">
            <a:avLst/>
          </a:prstGeom>
          <a:noFill/>
          <a:ln w="19050" cap="flat" cmpd="sng" algn="ctr">
            <a:solidFill>
              <a:schemeClr val="tx2"/>
            </a:solidFill>
            <a:prstDash val="solid"/>
            <a:round/>
            <a:headEnd type="none" w="med" len="med"/>
            <a:tailEnd type="oval"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TextBox 11"/>
          <p:cNvSpPr txBox="1"/>
          <p:nvPr/>
        </p:nvSpPr>
        <p:spPr>
          <a:xfrm>
            <a:off x="7087565" y="3694232"/>
            <a:ext cx="4829452" cy="249299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000" i="0" u="none" strike="noStrike" kern="1200" cap="none" spc="0" normalizeH="0" baseline="0" noProof="0" err="1">
                <a:ln>
                  <a:noFill/>
                </a:ln>
                <a:solidFill>
                  <a:srgbClr val="004494"/>
                </a:solidFill>
                <a:effectLst/>
                <a:uLnTx/>
                <a:uFillTx/>
                <a:latin typeface="Arial" panose="020B0604020202020204" pitchFamily="34" charset="0"/>
                <a:ea typeface="+mn-ea"/>
                <a:cs typeface="Arial" panose="020B0604020202020204" pitchFamily="34" charset="0"/>
              </a:rPr>
              <a:t>II.Cross</a:t>
            </a:r>
            <a:r>
              <a:rPr kumimoji="0" lang="en-GB" sz="3000" i="0" u="none" strike="noStrike" kern="1200" cap="none" spc="0" normalizeH="0" baseline="0" noProof="0">
                <a:ln>
                  <a:noFill/>
                </a:ln>
                <a:solidFill>
                  <a:srgbClr val="004494"/>
                </a:solidFill>
                <a:effectLst/>
                <a:uLnTx/>
                <a:uFillTx/>
                <a:latin typeface="Arial" panose="020B0604020202020204" pitchFamily="34" charset="0"/>
                <a:ea typeface="+mn-ea"/>
                <a:cs typeface="Arial" panose="020B0604020202020204" pitchFamily="34" charset="0"/>
              </a:rPr>
              <a:t>-cutting aspects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GB">
                <a:solidFill>
                  <a:srgbClr val="004494"/>
                </a:solidFill>
                <a:latin typeface="Arial" panose="020B0604020202020204" pitchFamily="34" charset="0"/>
                <a:cs typeface="Arial" panose="020B0604020202020204" pitchFamily="34" charset="0"/>
              </a:rPr>
              <a:t>Impact</a:t>
            </a:r>
          </a:p>
          <a:p>
            <a:pPr marL="285750" indent="-285750">
              <a:buFont typeface="Wingdings" panose="05000000000000000000" pitchFamily="2" charset="2"/>
              <a:buChar char="Ø"/>
              <a:defRPr/>
            </a:pPr>
            <a:r>
              <a:rPr kumimoji="0" lang="en-GB" sz="1800" i="0" u="none" strike="noStrike" kern="1200" cap="none" spc="0" normalizeH="0" baseline="0" noProof="0">
                <a:ln>
                  <a:noFill/>
                </a:ln>
                <a:solidFill>
                  <a:srgbClr val="004494"/>
                </a:solidFill>
                <a:effectLst/>
                <a:uLnTx/>
                <a:uFillTx/>
                <a:latin typeface="Arial" panose="020B0604020202020204" pitchFamily="34" charset="0"/>
                <a:ea typeface="+mn-ea"/>
                <a:cs typeface="Arial" panose="020B0604020202020204" pitchFamily="34" charset="0"/>
              </a:rPr>
              <a:t>Communication, Dissemination &amp; Exploitation</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800" i="0" u="none" strike="noStrike" kern="1200" cap="none" spc="0" normalizeH="0" baseline="0" noProof="0">
                <a:ln>
                  <a:noFill/>
                </a:ln>
                <a:solidFill>
                  <a:srgbClr val="004494"/>
                </a:solidFill>
                <a:effectLst/>
                <a:uLnTx/>
                <a:uFillTx/>
                <a:latin typeface="Arial" panose="020B0604020202020204" pitchFamily="34" charset="0"/>
                <a:ea typeface="+mn-ea"/>
                <a:cs typeface="Arial" panose="020B0604020202020204" pitchFamily="34" charset="0"/>
              </a:rPr>
              <a:t>Open Science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800" i="0" u="none" strike="noStrike" kern="1200" cap="none" spc="0" normalizeH="0" baseline="0" noProof="0">
                <a:ln>
                  <a:noFill/>
                </a:ln>
                <a:solidFill>
                  <a:srgbClr val="004494"/>
                </a:solidFill>
                <a:effectLst/>
                <a:uLnTx/>
                <a:uFillTx/>
                <a:latin typeface="Arial" panose="020B0604020202020204" pitchFamily="34" charset="0"/>
                <a:ea typeface="+mn-ea"/>
                <a:cs typeface="Arial" panose="020B0604020202020204" pitchFamily="34" charset="0"/>
              </a:rPr>
              <a:t>Policy Feedback</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800" i="0" u="none" strike="noStrike" kern="1200" cap="none" spc="0" normalizeH="0" baseline="0" noProof="0">
                <a:ln>
                  <a:noFill/>
                </a:ln>
                <a:solidFill>
                  <a:srgbClr val="004494"/>
                </a:solidFill>
                <a:effectLst/>
                <a:uLnTx/>
                <a:uFillTx/>
                <a:latin typeface="Arial" panose="020B0604020202020204" pitchFamily="34" charset="0"/>
                <a:ea typeface="+mn-ea"/>
                <a:cs typeface="Arial" panose="020B0604020202020204" pitchFamily="34" charset="0"/>
              </a:rPr>
              <a:t>Ethics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srgbClr val="4D4D4D"/>
              </a:solidFill>
              <a:effectLst/>
              <a:uLnTx/>
              <a:uFillTx/>
              <a:latin typeface="Arial"/>
              <a:ea typeface="+mn-ea"/>
              <a:cs typeface="+mn-cs"/>
            </a:endParaRPr>
          </a:p>
        </p:txBody>
      </p:sp>
      <p:cxnSp>
        <p:nvCxnSpPr>
          <p:cNvPr id="13" name="Straight Connector 12"/>
          <p:cNvCxnSpPr/>
          <p:nvPr/>
        </p:nvCxnSpPr>
        <p:spPr bwMode="auto">
          <a:xfrm flipH="1">
            <a:off x="6227587" y="3685352"/>
            <a:ext cx="4032448" cy="0"/>
          </a:xfrm>
          <a:prstGeom prst="line">
            <a:avLst/>
          </a:prstGeom>
          <a:noFill/>
          <a:ln w="19050" cap="flat" cmpd="sng" algn="ctr">
            <a:solidFill>
              <a:schemeClr val="accent2"/>
            </a:solidFill>
            <a:prstDash val="solid"/>
            <a:round/>
            <a:headEnd type="none" w="med" len="med"/>
            <a:tailEnd type="oval"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 name="TextBox 13"/>
          <p:cNvSpPr txBox="1"/>
          <p:nvPr/>
        </p:nvSpPr>
        <p:spPr>
          <a:xfrm>
            <a:off x="2059506" y="5311507"/>
            <a:ext cx="3551072" cy="830997"/>
          </a:xfrm>
          <a:prstGeom prst="rect">
            <a:avLst/>
          </a:prstGeom>
          <a:noFill/>
        </p:spPr>
        <p:txBody>
          <a:bodyPr wrap="square" rtlCol="0">
            <a:spAutoFit/>
          </a:bodyPr>
          <a:lstStyle/>
          <a:p>
            <a:pPr>
              <a:defRPr/>
            </a:pPr>
            <a:r>
              <a:rPr lang="en-GB" sz="3000" err="1">
                <a:solidFill>
                  <a:srgbClr val="024EA2"/>
                </a:solidFill>
                <a:latin typeface="Arial" panose="020B0604020202020204" pitchFamily="34" charset="0"/>
                <a:cs typeface="Arial" panose="020B0604020202020204" pitchFamily="34" charset="0"/>
              </a:rPr>
              <a:t>III.Extra</a:t>
            </a:r>
            <a:r>
              <a:rPr lang="en-GB" sz="3000">
                <a:solidFill>
                  <a:srgbClr val="024EA2"/>
                </a:solidFill>
                <a:latin typeface="Arial" panose="020B0604020202020204" pitchFamily="34" charset="0"/>
                <a:cs typeface="Arial" panose="020B0604020202020204" pitchFamily="34" charset="0"/>
              </a:rPr>
              <a:t> Resources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4D4D4D"/>
              </a:solidFill>
              <a:effectLst/>
              <a:uLnTx/>
              <a:uFillTx/>
              <a:latin typeface="Arial"/>
              <a:ea typeface="+mn-ea"/>
              <a:cs typeface="+mn-cs"/>
            </a:endParaRPr>
          </a:p>
        </p:txBody>
      </p:sp>
      <p:cxnSp>
        <p:nvCxnSpPr>
          <p:cNvPr id="15" name="Straight Connector 14"/>
          <p:cNvCxnSpPr/>
          <p:nvPr/>
        </p:nvCxnSpPr>
        <p:spPr bwMode="auto">
          <a:xfrm>
            <a:off x="2131515" y="5311507"/>
            <a:ext cx="3159968" cy="0"/>
          </a:xfrm>
          <a:prstGeom prst="line">
            <a:avLst/>
          </a:prstGeom>
          <a:noFill/>
          <a:ln w="19050" cap="flat" cmpd="sng" algn="ctr">
            <a:solidFill>
              <a:srgbClr val="004494"/>
            </a:solidFill>
            <a:prstDash val="solid"/>
            <a:round/>
            <a:headEnd type="none" w="med" len="med"/>
            <a:tailEnd type="oval"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7" name="Picture 16"/>
          <p:cNvPicPr>
            <a:picLocks noChangeAspect="1"/>
          </p:cNvPicPr>
          <p:nvPr/>
        </p:nvPicPr>
        <p:blipFill>
          <a:blip r:embed="rId7">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5101695" y="3258454"/>
            <a:ext cx="726913" cy="726913"/>
          </a:xfrm>
          <a:prstGeom prst="rect">
            <a:avLst/>
          </a:prstGeom>
        </p:spPr>
      </p:pic>
      <p:pic>
        <p:nvPicPr>
          <p:cNvPr id="18" name="Picture 1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782433" y="2186745"/>
            <a:ext cx="742741" cy="742741"/>
          </a:xfrm>
          <a:prstGeom prst="rect">
            <a:avLst/>
          </a:prstGeom>
        </p:spPr>
      </p:pic>
      <p:pic>
        <p:nvPicPr>
          <p:cNvPr id="19" name="Picture 18"/>
          <p:cNvPicPr>
            <a:picLocks noChangeAspect="1"/>
          </p:cNvPicPr>
          <p:nvPr/>
        </p:nvPicPr>
        <p:blipFill>
          <a:blip r:embed="rId9">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5747448" y="4441219"/>
            <a:ext cx="780367" cy="780367"/>
          </a:xfrm>
          <a:prstGeom prst="rect">
            <a:avLst/>
          </a:prstGeom>
        </p:spPr>
      </p:pic>
    </p:spTree>
    <p:extLst>
      <p:ext uri="{BB962C8B-B14F-4D97-AF65-F5344CB8AC3E}">
        <p14:creationId xmlns:p14="http://schemas.microsoft.com/office/powerpoint/2010/main" val="2999667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70721" y="309861"/>
            <a:ext cx="10515600" cy="782357"/>
          </a:xfrm>
        </p:spPr>
        <p:txBody>
          <a:bodyPr/>
          <a:lstStyle/>
          <a:p>
            <a:r>
              <a:rPr lang="en-IE"/>
              <a:t>Role Distribution</a:t>
            </a:r>
            <a:endParaRPr lang="en-US"/>
          </a:p>
        </p:txBody>
      </p:sp>
      <p:graphicFrame>
        <p:nvGraphicFramePr>
          <p:cNvPr id="7" name="Content Placeholder 6"/>
          <p:cNvGraphicFramePr>
            <a:graphicFrameLocks noGrp="1"/>
          </p:cNvGraphicFramePr>
          <p:nvPr>
            <p:ph sz="half" idx="2"/>
          </p:nvPr>
        </p:nvGraphicFramePr>
        <p:xfrm>
          <a:off x="804884" y="1265217"/>
          <a:ext cx="10847275" cy="48917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Slide Number Placeholder 1"/>
          <p:cNvSpPr>
            <a:spLocks noGrp="1"/>
          </p:cNvSpPr>
          <p:nvPr>
            <p:ph type="sldNum" sz="quarter" idx="12"/>
          </p:nvPr>
        </p:nvSpPr>
        <p:spPr/>
        <p:txBody>
          <a:bodyPr/>
          <a:lstStyle/>
          <a:p>
            <a:fld id="{F46C79FD-C571-418B-AB0F-5EE936C85276}" type="slidenum">
              <a:rPr lang="en-GB" smtClean="0"/>
              <a:t>3</a:t>
            </a:fld>
            <a:endParaRPr lang="en-GB"/>
          </a:p>
        </p:txBody>
      </p:sp>
    </p:spTree>
    <p:extLst>
      <p:ext uri="{BB962C8B-B14F-4D97-AF65-F5344CB8AC3E}">
        <p14:creationId xmlns:p14="http://schemas.microsoft.com/office/powerpoint/2010/main" val="2918915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77013" y="857957"/>
            <a:ext cx="10156297" cy="2534532"/>
          </a:xfrm>
        </p:spPr>
        <p:txBody>
          <a:bodyPr/>
          <a:lstStyle/>
          <a:p>
            <a:br>
              <a:rPr lang="fr-BE"/>
            </a:br>
            <a:r>
              <a:rPr lang="fr-BE"/>
              <a:t>I. </a:t>
            </a:r>
            <a:r>
              <a:rPr lang="fr-BE">
                <a:solidFill>
                  <a:srgbClr val="004494"/>
                </a:solidFill>
              </a:rPr>
              <a:t>Monitoring and </a:t>
            </a:r>
            <a:r>
              <a:rPr lang="fr-BE" err="1">
                <a:solidFill>
                  <a:srgbClr val="004494"/>
                </a:solidFill>
              </a:rPr>
              <a:t>Reporting</a:t>
            </a:r>
            <a:endParaRPr lang="en-GB">
              <a:solidFill>
                <a:srgbClr val="004494"/>
              </a:solidFill>
            </a:endParaRPr>
          </a:p>
        </p:txBody>
      </p:sp>
      <p:sp>
        <p:nvSpPr>
          <p:cNvPr id="3" name="Subtitle 2">
            <a:extLst>
              <a:ext uri="{FF2B5EF4-FFF2-40B4-BE49-F238E27FC236}">
                <a16:creationId xmlns:a16="http://schemas.microsoft.com/office/drawing/2014/main" id="{40F81165-6FB9-4B9C-B22C-0DFB6BC66E57}"/>
              </a:ext>
            </a:extLst>
          </p:cNvPr>
          <p:cNvSpPr>
            <a:spLocks noGrp="1"/>
          </p:cNvSpPr>
          <p:nvPr>
            <p:ph type="subTitle" idx="1"/>
          </p:nvPr>
        </p:nvSpPr>
        <p:spPr>
          <a:xfrm>
            <a:off x="1354667" y="3602038"/>
            <a:ext cx="9871819" cy="1655762"/>
          </a:xfrm>
        </p:spPr>
        <p:txBody>
          <a:bodyPr/>
          <a:lstStyle/>
          <a:p>
            <a:pPr marL="342900" indent="-342900">
              <a:buFont typeface="Wingdings" panose="05000000000000000000" pitchFamily="2" charset="2"/>
              <a:buChar char="q"/>
            </a:pPr>
            <a:r>
              <a:rPr lang="fr-BE" err="1">
                <a:solidFill>
                  <a:srgbClr val="004494"/>
                </a:solidFill>
              </a:rPr>
              <a:t>Technical</a:t>
            </a:r>
            <a:r>
              <a:rPr lang="fr-BE">
                <a:solidFill>
                  <a:srgbClr val="004494"/>
                </a:solidFill>
              </a:rPr>
              <a:t> </a:t>
            </a:r>
            <a:r>
              <a:rPr lang="fr-BE" err="1">
                <a:solidFill>
                  <a:srgbClr val="004494"/>
                </a:solidFill>
              </a:rPr>
              <a:t>Reporting</a:t>
            </a:r>
            <a:endParaRPr lang="fr-BE">
              <a:solidFill>
                <a:srgbClr val="004494"/>
              </a:solidFill>
            </a:endParaRPr>
          </a:p>
          <a:p>
            <a:pPr marL="342900" indent="-342900">
              <a:buFont typeface="Wingdings" panose="05000000000000000000" pitchFamily="2" charset="2"/>
              <a:buChar char="q"/>
            </a:pPr>
            <a:r>
              <a:rPr lang="fr-BE">
                <a:solidFill>
                  <a:srgbClr val="004494"/>
                </a:solidFill>
              </a:rPr>
              <a:t>Financial </a:t>
            </a:r>
            <a:r>
              <a:rPr lang="fr-BE" err="1">
                <a:solidFill>
                  <a:srgbClr val="004494"/>
                </a:solidFill>
              </a:rPr>
              <a:t>Reporting</a:t>
            </a:r>
            <a:endParaRPr lang="fr-BE">
              <a:solidFill>
                <a:srgbClr val="004494"/>
              </a:solidFill>
            </a:endParaRPr>
          </a:p>
          <a:p>
            <a:pPr marL="342900" indent="-342900">
              <a:buFont typeface="Wingdings" panose="05000000000000000000" pitchFamily="2" charset="2"/>
              <a:buChar char="q"/>
            </a:pPr>
            <a:r>
              <a:rPr lang="fr-BE">
                <a:solidFill>
                  <a:srgbClr val="004494"/>
                </a:solidFill>
              </a:rPr>
              <a:t>Audits</a:t>
            </a:r>
          </a:p>
          <a:p>
            <a:pPr marL="342900" indent="-342900">
              <a:buFont typeface="Wingdings" panose="05000000000000000000" pitchFamily="2" charset="2"/>
              <a:buChar char="q"/>
            </a:pPr>
            <a:r>
              <a:rPr lang="fr-BE" err="1">
                <a:solidFill>
                  <a:srgbClr val="004494"/>
                </a:solidFill>
              </a:rPr>
              <a:t>Amendments</a:t>
            </a:r>
            <a:endParaRPr lang="en-IE">
              <a:solidFill>
                <a:srgbClr val="004494"/>
              </a:solidFill>
            </a:endParaRPr>
          </a:p>
        </p:txBody>
      </p:sp>
    </p:spTree>
    <p:extLst>
      <p:ext uri="{BB962C8B-B14F-4D97-AF65-F5344CB8AC3E}">
        <p14:creationId xmlns:p14="http://schemas.microsoft.com/office/powerpoint/2010/main" val="23213326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A2A7213-2BB9-4124-A5D1-75BDA47EFF8B}"/>
              </a:ext>
            </a:extLst>
          </p:cNvPr>
          <p:cNvSpPr>
            <a:spLocks noGrp="1"/>
          </p:cNvSpPr>
          <p:nvPr>
            <p:ph type="title"/>
          </p:nvPr>
        </p:nvSpPr>
        <p:spPr/>
        <p:txBody>
          <a:bodyPr/>
          <a:lstStyle/>
          <a:p>
            <a:r>
              <a:rPr lang="en-IE"/>
              <a:t>Monitoring Project Implementation</a:t>
            </a:r>
          </a:p>
        </p:txBody>
      </p:sp>
      <p:grpSp>
        <p:nvGrpSpPr>
          <p:cNvPr id="7" name="Group 6">
            <a:extLst>
              <a:ext uri="{FF2B5EF4-FFF2-40B4-BE49-F238E27FC236}">
                <a16:creationId xmlns:a16="http://schemas.microsoft.com/office/drawing/2014/main" id="{C6F9A49D-EB84-4E4B-B1D8-74E99F9EA52A}"/>
              </a:ext>
            </a:extLst>
          </p:cNvPr>
          <p:cNvGrpSpPr/>
          <p:nvPr/>
        </p:nvGrpSpPr>
        <p:grpSpPr>
          <a:xfrm>
            <a:off x="10471462" y="339454"/>
            <a:ext cx="864000" cy="864000"/>
            <a:chOff x="2201123" y="4815482"/>
            <a:chExt cx="864000" cy="864000"/>
          </a:xfrm>
        </p:grpSpPr>
        <p:sp>
          <p:nvSpPr>
            <p:cNvPr id="8" name="Oval 7">
              <a:extLst>
                <a:ext uri="{FF2B5EF4-FFF2-40B4-BE49-F238E27FC236}">
                  <a16:creationId xmlns:a16="http://schemas.microsoft.com/office/drawing/2014/main" id="{675951D5-B592-4B76-8D49-3525256D847F}"/>
                </a:ext>
              </a:extLst>
            </p:cNvPr>
            <p:cNvSpPr/>
            <p:nvPr/>
          </p:nvSpPr>
          <p:spPr>
            <a:xfrm>
              <a:off x="2201123" y="4815482"/>
              <a:ext cx="864000" cy="864000"/>
            </a:xfrm>
            <a:prstGeom prst="ellipse">
              <a:avLst/>
            </a:prstGeom>
            <a:solidFill>
              <a:srgbClr val="F39E0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pic>
          <p:nvPicPr>
            <p:cNvPr id="9" name="Picture 8">
              <a:extLst>
                <a:ext uri="{FF2B5EF4-FFF2-40B4-BE49-F238E27FC236}">
                  <a16:creationId xmlns:a16="http://schemas.microsoft.com/office/drawing/2014/main" id="{C134644E-B04E-40ED-A6F5-1F8B342F41A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35358" y="4849717"/>
              <a:ext cx="795530" cy="795530"/>
            </a:xfrm>
            <a:prstGeom prst="rect">
              <a:avLst/>
            </a:prstGeom>
          </p:spPr>
        </p:pic>
      </p:grpSp>
      <p:graphicFrame>
        <p:nvGraphicFramePr>
          <p:cNvPr id="4" name="Diagram 3">
            <a:extLst>
              <a:ext uri="{FF2B5EF4-FFF2-40B4-BE49-F238E27FC236}">
                <a16:creationId xmlns:a16="http://schemas.microsoft.com/office/drawing/2014/main" id="{EB144A72-117C-416B-9F9B-266D96BF083C}"/>
              </a:ext>
            </a:extLst>
          </p:cNvPr>
          <p:cNvGraphicFramePr/>
          <p:nvPr/>
        </p:nvGraphicFramePr>
        <p:xfrm>
          <a:off x="1610138" y="1630018"/>
          <a:ext cx="8082721" cy="50947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9463312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66A3B13-98AD-4C3B-93C1-3FC04DAF86BC}"/>
              </a:ext>
            </a:extLst>
          </p:cNvPr>
          <p:cNvSpPr>
            <a:spLocks noGrp="1"/>
          </p:cNvSpPr>
          <p:nvPr>
            <p:ph sz="half" idx="1"/>
          </p:nvPr>
        </p:nvSpPr>
        <p:spPr>
          <a:xfrm>
            <a:off x="838198" y="1630017"/>
            <a:ext cx="10303568" cy="4102044"/>
          </a:xfrm>
          <a:ln w="28575">
            <a:solidFill>
              <a:srgbClr val="FFC000"/>
            </a:solidFill>
            <a:prstDash val="sysDot"/>
          </a:ln>
        </p:spPr>
        <p:txBody>
          <a:bodyPr vert="horz" lIns="91440" tIns="45720" rIns="91440" bIns="45720" rtlCol="0" anchor="t">
            <a:noAutofit/>
          </a:bodyPr>
          <a:lstStyle/>
          <a:p>
            <a:pPr>
              <a:buFont typeface="Wingdings" panose="020B0604020202020204" pitchFamily="34" charset="0"/>
              <a:buChar char="§"/>
            </a:pPr>
            <a:r>
              <a:rPr lang="en-GB" sz="1800">
                <a:solidFill>
                  <a:srgbClr val="004494"/>
                </a:solidFill>
              </a:rPr>
              <a:t>Beneficiaries must </a:t>
            </a:r>
            <a:r>
              <a:rPr lang="en-GB" sz="1800" b="1">
                <a:solidFill>
                  <a:srgbClr val="004494"/>
                </a:solidFill>
              </a:rPr>
              <a:t>continuously</a:t>
            </a:r>
            <a:r>
              <a:rPr lang="en-GB" sz="1800">
                <a:solidFill>
                  <a:srgbClr val="004494"/>
                </a:solidFill>
              </a:rPr>
              <a:t> report on the progress of the action (e.g. </a:t>
            </a:r>
            <a:r>
              <a:rPr lang="en-GB" sz="1800" b="1">
                <a:solidFill>
                  <a:srgbClr val="004494"/>
                </a:solidFill>
              </a:rPr>
              <a:t>deliverables, milestones, outputs/outcomes, critical risks, indicators</a:t>
            </a:r>
            <a:r>
              <a:rPr lang="en-GB" sz="1800">
                <a:solidFill>
                  <a:srgbClr val="004494"/>
                </a:solidFill>
              </a:rPr>
              <a:t>, etc), in the Portal </a:t>
            </a:r>
            <a:r>
              <a:rPr lang="en-GB" sz="1800" b="1">
                <a:solidFill>
                  <a:srgbClr val="FFC000"/>
                </a:solidFill>
              </a:rPr>
              <a:t>Continuous Reporting</a:t>
            </a:r>
            <a:r>
              <a:rPr lang="en-GB" sz="1800" b="1">
                <a:solidFill>
                  <a:srgbClr val="004494"/>
                </a:solidFill>
              </a:rPr>
              <a:t> tool</a:t>
            </a:r>
            <a:r>
              <a:rPr lang="en-GB" sz="1800">
                <a:solidFill>
                  <a:srgbClr val="004494"/>
                </a:solidFill>
              </a:rPr>
              <a:t> and in accordance with the timing and conditions set out in the Grant Agreement </a:t>
            </a:r>
            <a:endParaRPr lang="en-US"/>
          </a:p>
          <a:p>
            <a:pPr marL="342900" indent="-342900">
              <a:buFont typeface="Wingdings" panose="020B0604020202020204" pitchFamily="34" charset="0"/>
              <a:buChar char="§"/>
            </a:pPr>
            <a:endParaRPr lang="en-GB" sz="1800">
              <a:solidFill>
                <a:srgbClr val="004494"/>
              </a:solidFill>
              <a:cs typeface="Arial"/>
            </a:endParaRPr>
          </a:p>
          <a:p>
            <a:pPr marL="342900" indent="-342900">
              <a:buFont typeface="Wingdings" panose="020B0604020202020204" pitchFamily="34" charset="0"/>
              <a:buChar char="§"/>
            </a:pPr>
            <a:endParaRPr lang="en-GB" sz="1800">
              <a:solidFill>
                <a:srgbClr val="004494"/>
              </a:solidFill>
              <a:cs typeface="Arial"/>
            </a:endParaRPr>
          </a:p>
          <a:p>
            <a:pPr marL="342900" indent="-342900">
              <a:buFont typeface="Wingdings" panose="020B0604020202020204" pitchFamily="34" charset="0"/>
              <a:buChar char="§"/>
            </a:pPr>
            <a:endParaRPr lang="en-GB" sz="1800">
              <a:solidFill>
                <a:srgbClr val="004494"/>
              </a:solidFill>
              <a:cs typeface="Arial"/>
            </a:endParaRPr>
          </a:p>
          <a:p>
            <a:pPr marL="342900" indent="-342900">
              <a:buFont typeface="Wingdings" panose="020B0604020202020204" pitchFamily="34" charset="0"/>
              <a:buChar char="§"/>
            </a:pPr>
            <a:endParaRPr lang="en-GB" sz="1800">
              <a:solidFill>
                <a:srgbClr val="004494"/>
              </a:solidFill>
              <a:cs typeface="Arial"/>
            </a:endParaRPr>
          </a:p>
          <a:p>
            <a:pPr marL="342900" indent="-342900">
              <a:buFont typeface="Wingdings" panose="020B0604020202020204" pitchFamily="34" charset="0"/>
              <a:buChar char="§"/>
            </a:pPr>
            <a:r>
              <a:rPr lang="en-GB" sz="1800">
                <a:solidFill>
                  <a:srgbClr val="004494"/>
                </a:solidFill>
              </a:rPr>
              <a:t>In addition, Beneficiaries must provide </a:t>
            </a:r>
            <a:r>
              <a:rPr lang="en-GB" sz="1800" b="1">
                <a:solidFill>
                  <a:srgbClr val="FFC000"/>
                </a:solidFill>
              </a:rPr>
              <a:t>periodic reports </a:t>
            </a:r>
            <a:r>
              <a:rPr lang="en-GB" sz="1800">
                <a:solidFill>
                  <a:srgbClr val="004494"/>
                </a:solidFill>
              </a:rPr>
              <a:t>to request </a:t>
            </a:r>
            <a:r>
              <a:rPr lang="en-GB" sz="1800" b="1">
                <a:solidFill>
                  <a:srgbClr val="004494"/>
                </a:solidFill>
              </a:rPr>
              <a:t>payments, </a:t>
            </a:r>
            <a:r>
              <a:rPr lang="en-GB" sz="1800">
                <a:solidFill>
                  <a:srgbClr val="004494"/>
                </a:solidFill>
              </a:rPr>
              <a:t>in accordance with the schedule and modalities set out in the Grant Agreement</a:t>
            </a:r>
            <a:endParaRPr lang="en-GB" sz="1800">
              <a:solidFill>
                <a:srgbClr val="004494"/>
              </a:solidFill>
              <a:cs typeface="Arial"/>
            </a:endParaRPr>
          </a:p>
        </p:txBody>
      </p:sp>
      <p:sp>
        <p:nvSpPr>
          <p:cNvPr id="3" name="Title 2">
            <a:extLst>
              <a:ext uri="{FF2B5EF4-FFF2-40B4-BE49-F238E27FC236}">
                <a16:creationId xmlns:a16="http://schemas.microsoft.com/office/drawing/2014/main" id="{F1372273-4104-4F7A-9072-87BE7176E240}"/>
              </a:ext>
            </a:extLst>
          </p:cNvPr>
          <p:cNvSpPr>
            <a:spLocks noGrp="1"/>
          </p:cNvSpPr>
          <p:nvPr>
            <p:ph type="title"/>
          </p:nvPr>
        </p:nvSpPr>
        <p:spPr>
          <a:xfrm>
            <a:off x="970722" y="216310"/>
            <a:ext cx="10515600" cy="796413"/>
          </a:xfrm>
        </p:spPr>
        <p:txBody>
          <a:bodyPr/>
          <a:lstStyle/>
          <a:p>
            <a:r>
              <a:rPr lang="en-GB"/>
              <a:t>Project reporting types</a:t>
            </a:r>
          </a:p>
        </p:txBody>
      </p:sp>
      <p:grpSp>
        <p:nvGrpSpPr>
          <p:cNvPr id="15" name="Group 14">
            <a:extLst>
              <a:ext uri="{FF2B5EF4-FFF2-40B4-BE49-F238E27FC236}">
                <a16:creationId xmlns:a16="http://schemas.microsoft.com/office/drawing/2014/main" id="{725B2FF3-FD39-4AF8-A31D-DA018A495CD1}"/>
              </a:ext>
            </a:extLst>
          </p:cNvPr>
          <p:cNvGrpSpPr/>
          <p:nvPr/>
        </p:nvGrpSpPr>
        <p:grpSpPr>
          <a:xfrm>
            <a:off x="10533468" y="267072"/>
            <a:ext cx="864000" cy="864000"/>
            <a:chOff x="10070085" y="4807760"/>
            <a:chExt cx="864000" cy="864000"/>
          </a:xfrm>
        </p:grpSpPr>
        <p:sp>
          <p:nvSpPr>
            <p:cNvPr id="16" name="Oval 15">
              <a:extLst>
                <a:ext uri="{FF2B5EF4-FFF2-40B4-BE49-F238E27FC236}">
                  <a16:creationId xmlns:a16="http://schemas.microsoft.com/office/drawing/2014/main" id="{AEC7EE62-FDC5-4AB1-A106-FA4DB714AB34}"/>
                </a:ext>
              </a:extLst>
            </p:cNvPr>
            <p:cNvSpPr/>
            <p:nvPr/>
          </p:nvSpPr>
          <p:spPr>
            <a:xfrm>
              <a:off x="10070085" y="4807760"/>
              <a:ext cx="864000" cy="864000"/>
            </a:xfrm>
            <a:prstGeom prst="ellipse">
              <a:avLst/>
            </a:prstGeom>
            <a:solidFill>
              <a:srgbClr val="00449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pic>
          <p:nvPicPr>
            <p:cNvPr id="17" name="Picture 16">
              <a:extLst>
                <a:ext uri="{FF2B5EF4-FFF2-40B4-BE49-F238E27FC236}">
                  <a16:creationId xmlns:a16="http://schemas.microsoft.com/office/drawing/2014/main" id="{0C5F5A10-3C25-442D-BA52-CED3D4A01D6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04320" y="4841995"/>
              <a:ext cx="795530" cy="795530"/>
            </a:xfrm>
            <a:prstGeom prst="rect">
              <a:avLst/>
            </a:prstGeom>
          </p:spPr>
        </p:pic>
      </p:grpSp>
      <p:pic>
        <p:nvPicPr>
          <p:cNvPr id="8" name="Picture 7">
            <a:extLst>
              <a:ext uri="{FF2B5EF4-FFF2-40B4-BE49-F238E27FC236}">
                <a16:creationId xmlns:a16="http://schemas.microsoft.com/office/drawing/2014/main" id="{4D19FFDA-D70D-43DA-87EE-AE46DA38EEB7}"/>
              </a:ext>
            </a:extLst>
          </p:cNvPr>
          <p:cNvPicPr>
            <a:picLocks noChangeAspect="1"/>
          </p:cNvPicPr>
          <p:nvPr/>
        </p:nvPicPr>
        <p:blipFill>
          <a:blip r:embed="rId3"/>
          <a:stretch>
            <a:fillRect/>
          </a:stretch>
        </p:blipFill>
        <p:spPr>
          <a:xfrm>
            <a:off x="76181" y="3059971"/>
            <a:ext cx="11913881" cy="1395604"/>
          </a:xfrm>
          <a:prstGeom prst="rect">
            <a:avLst/>
          </a:prstGeom>
        </p:spPr>
      </p:pic>
    </p:spTree>
    <p:extLst>
      <p:ext uri="{BB962C8B-B14F-4D97-AF65-F5344CB8AC3E}">
        <p14:creationId xmlns:p14="http://schemas.microsoft.com/office/powerpoint/2010/main" val="3319177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5CE1800-6C66-493F-A4A8-C1686B9B227B}" type="slidenum">
              <a:rPr lang="en-GB" altLang="en-US" smtClean="0"/>
              <a:pPr/>
              <a:t>7</a:t>
            </a:fld>
            <a:endParaRPr lang="en-GB" altLang="en-US"/>
          </a:p>
        </p:txBody>
      </p:sp>
      <p:sp>
        <p:nvSpPr>
          <p:cNvPr id="2" name="Title 1"/>
          <p:cNvSpPr>
            <a:spLocks noGrp="1"/>
          </p:cNvSpPr>
          <p:nvPr>
            <p:ph type="title"/>
          </p:nvPr>
        </p:nvSpPr>
        <p:spPr>
          <a:xfrm>
            <a:off x="838200" y="447227"/>
            <a:ext cx="10515600" cy="545712"/>
          </a:xfrm>
        </p:spPr>
        <p:txBody>
          <a:bodyPr/>
          <a:lstStyle/>
          <a:p>
            <a:r>
              <a:rPr lang="en-GB"/>
              <a:t>Continuous Reporting – Deliverables  </a:t>
            </a:r>
          </a:p>
        </p:txBody>
      </p:sp>
      <p:sp>
        <p:nvSpPr>
          <p:cNvPr id="24" name="Rounded Rectangle 23"/>
          <p:cNvSpPr/>
          <p:nvPr/>
        </p:nvSpPr>
        <p:spPr bwMode="auto">
          <a:xfrm>
            <a:off x="11208999" y="5492478"/>
            <a:ext cx="246290" cy="250573"/>
          </a:xfrm>
          <a:prstGeom prst="roundRect">
            <a:avLst>
              <a:gd name="adj" fmla="val 0"/>
            </a:avLst>
          </a:prstGeom>
          <a:no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fontAlgn="base">
              <a:spcBef>
                <a:spcPct val="0"/>
              </a:spcBef>
              <a:spcAft>
                <a:spcPct val="0"/>
              </a:spcAft>
            </a:pPr>
            <a:endParaRPr lang="en-GB" sz="1200">
              <a:solidFill>
                <a:srgbClr val="0F5494"/>
              </a:solidFill>
              <a:latin typeface="Verdana" charset="0"/>
            </a:endParaRPr>
          </a:p>
        </p:txBody>
      </p:sp>
      <p:cxnSp>
        <p:nvCxnSpPr>
          <p:cNvPr id="31" name="Straight Connector 30"/>
          <p:cNvCxnSpPr/>
          <p:nvPr/>
        </p:nvCxnSpPr>
        <p:spPr bwMode="auto">
          <a:xfrm flipH="1" flipV="1">
            <a:off x="9698505" y="4719964"/>
            <a:ext cx="239351" cy="1267725"/>
          </a:xfrm>
          <a:prstGeom prst="line">
            <a:avLst/>
          </a:prstGeom>
          <a:noFill/>
          <a:ln w="9525" cap="flat" cmpd="sng" algn="ctr">
            <a:noFill/>
            <a:prstDash val="solid"/>
            <a:round/>
            <a:headEnd type="none" w="med" len="med"/>
            <a:tailEnd type="none" w="med" len="med"/>
          </a:ln>
          <a:effectLst/>
        </p:spPr>
      </p:cxnSp>
      <p:sp>
        <p:nvSpPr>
          <p:cNvPr id="7" name="Rectangle: Rounded Corners 6">
            <a:extLst>
              <a:ext uri="{FF2B5EF4-FFF2-40B4-BE49-F238E27FC236}">
                <a16:creationId xmlns:a16="http://schemas.microsoft.com/office/drawing/2014/main" id="{DAF8C241-2EA5-6E84-2F47-EC92095F111D}"/>
              </a:ext>
            </a:extLst>
          </p:cNvPr>
          <p:cNvSpPr/>
          <p:nvPr/>
        </p:nvSpPr>
        <p:spPr>
          <a:xfrm>
            <a:off x="1080370" y="4629410"/>
            <a:ext cx="9373644" cy="1377863"/>
          </a:xfrm>
          <a:prstGeom prst="roundRect">
            <a:avLst/>
          </a:prstGeom>
          <a:solidFill>
            <a:srgbClr val="024EA2"/>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342900" indent="-342900">
              <a:buFont typeface="Wingdings"/>
              <a:buChar char="§"/>
            </a:pPr>
            <a:r>
              <a:rPr lang="en-US" sz="2000" dirty="0">
                <a:solidFill>
                  <a:srgbClr val="FFFFFF"/>
                </a:solidFill>
                <a:cs typeface="Arial"/>
              </a:rPr>
              <a:t>Deliverables marked as Public will be automatically published in Cordis - </a:t>
            </a:r>
            <a:r>
              <a:rPr lang="en-US" sz="2000" dirty="0">
                <a:solidFill>
                  <a:srgbClr val="FFC000"/>
                </a:solidFill>
                <a:cs typeface="Arial"/>
              </a:rPr>
              <a:t>Be particularly attentive to their quality</a:t>
            </a:r>
          </a:p>
          <a:p>
            <a:pPr marL="342900" indent="-342900">
              <a:buFont typeface="Wingdings"/>
              <a:buChar char="§"/>
            </a:pPr>
            <a:r>
              <a:rPr lang="en-US" sz="2000" dirty="0">
                <a:solidFill>
                  <a:srgbClr val="FFFFFF"/>
                </a:solidFill>
                <a:cs typeface="Arial"/>
              </a:rPr>
              <a:t>If one deliverable will be delivered with delay - </a:t>
            </a:r>
            <a:r>
              <a:rPr lang="en-US" sz="2000" dirty="0">
                <a:solidFill>
                  <a:srgbClr val="FFC000"/>
                </a:solidFill>
                <a:cs typeface="Arial"/>
              </a:rPr>
              <a:t>Get in touch with REA PO</a:t>
            </a:r>
          </a:p>
        </p:txBody>
      </p:sp>
      <p:grpSp>
        <p:nvGrpSpPr>
          <p:cNvPr id="8" name="Group 7">
            <a:extLst>
              <a:ext uri="{FF2B5EF4-FFF2-40B4-BE49-F238E27FC236}">
                <a16:creationId xmlns:a16="http://schemas.microsoft.com/office/drawing/2014/main" id="{E3921BE2-5A20-A96F-5EC1-48DB04DED46D}"/>
              </a:ext>
            </a:extLst>
          </p:cNvPr>
          <p:cNvGrpSpPr/>
          <p:nvPr/>
        </p:nvGrpSpPr>
        <p:grpSpPr>
          <a:xfrm>
            <a:off x="1077531" y="1352481"/>
            <a:ext cx="9374652" cy="3012137"/>
            <a:chOff x="1077531" y="1352481"/>
            <a:chExt cx="9374652" cy="3012137"/>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8492" r="-560" b="31422"/>
            <a:stretch/>
          </p:blipFill>
          <p:spPr>
            <a:xfrm>
              <a:off x="1077531" y="1352481"/>
              <a:ext cx="9374652" cy="2958160"/>
            </a:xfrm>
            <a:prstGeom prst="rect">
              <a:avLst/>
            </a:prstGeom>
          </p:spPr>
        </p:pic>
        <p:sp>
          <p:nvSpPr>
            <p:cNvPr id="5" name="Rectangle 4">
              <a:extLst>
                <a:ext uri="{FF2B5EF4-FFF2-40B4-BE49-F238E27FC236}">
                  <a16:creationId xmlns:a16="http://schemas.microsoft.com/office/drawing/2014/main" id="{E8CCE5C2-AB4D-8D8D-ABA5-81EC0B4F3E24}"/>
                </a:ext>
              </a:extLst>
            </p:cNvPr>
            <p:cNvSpPr/>
            <p:nvPr/>
          </p:nvSpPr>
          <p:spPr>
            <a:xfrm>
              <a:off x="1080303" y="1727176"/>
              <a:ext cx="1275315" cy="512075"/>
            </a:xfrm>
            <a:prstGeom prst="rect">
              <a:avLst/>
            </a:prstGeom>
            <a:solidFill>
              <a:schemeClr val="tx1"/>
            </a:solidFill>
            <a:ln w="6350">
              <a:solidFill>
                <a:schemeClr val="tx1">
                  <a:lumMod val="50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47106FF3-65E6-C458-6C10-1E3BE75E8B37}"/>
                </a:ext>
              </a:extLst>
            </p:cNvPr>
            <p:cNvSpPr/>
            <p:nvPr/>
          </p:nvSpPr>
          <p:spPr>
            <a:xfrm>
              <a:off x="1977341" y="3477226"/>
              <a:ext cx="3954681" cy="88739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7638647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5B4BB7-9801-9F0D-AE1A-1CD4A0238A0D}"/>
            </a:ext>
          </a:extLst>
        </p:cNvPr>
        <p:cNvGrpSpPr/>
        <p:nvPr/>
      </p:nvGrpSpPr>
      <p:grpSpPr>
        <a:xfrm>
          <a:off x="0" y="0"/>
          <a:ext cx="0" cy="0"/>
          <a:chOff x="0" y="0"/>
          <a:chExt cx="0" cy="0"/>
        </a:xfrm>
      </p:grpSpPr>
      <p:grpSp>
        <p:nvGrpSpPr>
          <p:cNvPr id="18" name="Group 17">
            <a:extLst>
              <a:ext uri="{FF2B5EF4-FFF2-40B4-BE49-F238E27FC236}">
                <a16:creationId xmlns:a16="http://schemas.microsoft.com/office/drawing/2014/main" id="{4916620F-FC3D-EA09-8ED3-103A0D15B744}"/>
              </a:ext>
            </a:extLst>
          </p:cNvPr>
          <p:cNvGrpSpPr/>
          <p:nvPr/>
        </p:nvGrpSpPr>
        <p:grpSpPr>
          <a:xfrm>
            <a:off x="604110" y="1945994"/>
            <a:ext cx="9975922" cy="3923425"/>
            <a:chOff x="604110" y="1925117"/>
            <a:chExt cx="9975922" cy="3923425"/>
          </a:xfrm>
        </p:grpSpPr>
        <p:pic>
          <p:nvPicPr>
            <p:cNvPr id="12" name="Picture 3" descr="Diagram, timeline&#10;&#10;Description automatically generated">
              <a:extLst>
                <a:ext uri="{FF2B5EF4-FFF2-40B4-BE49-F238E27FC236}">
                  <a16:creationId xmlns:a16="http://schemas.microsoft.com/office/drawing/2014/main" id="{9476F8C7-0AE6-45BF-5B8A-0C8FAA8EC32B}"/>
                </a:ext>
              </a:extLst>
            </p:cNvPr>
            <p:cNvPicPr>
              <a:picLocks noChangeAspect="1"/>
            </p:cNvPicPr>
            <p:nvPr/>
          </p:nvPicPr>
          <p:blipFill rotWithShape="1">
            <a:blip r:embed="rId2"/>
            <a:srcRect l="-865" t="10465" r="864" b="-10078"/>
            <a:stretch/>
          </p:blipFill>
          <p:spPr>
            <a:xfrm>
              <a:off x="604110" y="2293728"/>
              <a:ext cx="9615588" cy="3554814"/>
            </a:xfrm>
            <a:prstGeom prst="rect">
              <a:avLst/>
            </a:prstGeom>
          </p:spPr>
        </p:pic>
        <p:sp>
          <p:nvSpPr>
            <p:cNvPr id="14" name="Rectangle 13">
              <a:extLst>
                <a:ext uri="{FF2B5EF4-FFF2-40B4-BE49-F238E27FC236}">
                  <a16:creationId xmlns:a16="http://schemas.microsoft.com/office/drawing/2014/main" id="{80C4E821-2D1C-45B4-F0CD-8AC909F03395}"/>
                </a:ext>
              </a:extLst>
            </p:cNvPr>
            <p:cNvSpPr/>
            <p:nvPr/>
          </p:nvSpPr>
          <p:spPr>
            <a:xfrm>
              <a:off x="964978" y="1925117"/>
              <a:ext cx="9615054" cy="3560618"/>
            </a:xfrm>
            <a:prstGeom prst="rect">
              <a:avLst/>
            </a:prstGeom>
            <a:noFill/>
            <a:ln w="28575">
              <a:solidFill>
                <a:srgbClr val="FFC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itle 2">
            <a:extLst>
              <a:ext uri="{FF2B5EF4-FFF2-40B4-BE49-F238E27FC236}">
                <a16:creationId xmlns:a16="http://schemas.microsoft.com/office/drawing/2014/main" id="{98567AF1-F2D8-4865-F07C-C3CE796C442B}"/>
              </a:ext>
            </a:extLst>
          </p:cNvPr>
          <p:cNvSpPr>
            <a:spLocks noGrp="1"/>
          </p:cNvSpPr>
          <p:nvPr>
            <p:ph type="title"/>
          </p:nvPr>
        </p:nvSpPr>
        <p:spPr>
          <a:xfrm>
            <a:off x="970722" y="216310"/>
            <a:ext cx="10515600" cy="796413"/>
          </a:xfrm>
        </p:spPr>
        <p:txBody>
          <a:bodyPr/>
          <a:lstStyle/>
          <a:p>
            <a:r>
              <a:rPr lang="en-GB"/>
              <a:t>Project reporting types</a:t>
            </a:r>
          </a:p>
        </p:txBody>
      </p:sp>
      <p:grpSp>
        <p:nvGrpSpPr>
          <p:cNvPr id="15" name="Group 14">
            <a:extLst>
              <a:ext uri="{FF2B5EF4-FFF2-40B4-BE49-F238E27FC236}">
                <a16:creationId xmlns:a16="http://schemas.microsoft.com/office/drawing/2014/main" id="{55D3D57F-6321-DC21-C80B-B5A13A09A7FC}"/>
              </a:ext>
            </a:extLst>
          </p:cNvPr>
          <p:cNvGrpSpPr/>
          <p:nvPr/>
        </p:nvGrpSpPr>
        <p:grpSpPr>
          <a:xfrm>
            <a:off x="10533468" y="267072"/>
            <a:ext cx="864000" cy="864000"/>
            <a:chOff x="10070085" y="4807760"/>
            <a:chExt cx="864000" cy="864000"/>
          </a:xfrm>
        </p:grpSpPr>
        <p:sp>
          <p:nvSpPr>
            <p:cNvPr id="16" name="Oval 15">
              <a:extLst>
                <a:ext uri="{FF2B5EF4-FFF2-40B4-BE49-F238E27FC236}">
                  <a16:creationId xmlns:a16="http://schemas.microsoft.com/office/drawing/2014/main" id="{3926BB9B-2F76-3C80-04FF-B3AE784C952D}"/>
                </a:ext>
              </a:extLst>
            </p:cNvPr>
            <p:cNvSpPr/>
            <p:nvPr/>
          </p:nvSpPr>
          <p:spPr>
            <a:xfrm>
              <a:off x="10070085" y="4807760"/>
              <a:ext cx="864000" cy="864000"/>
            </a:xfrm>
            <a:prstGeom prst="ellipse">
              <a:avLst/>
            </a:prstGeom>
            <a:solidFill>
              <a:srgbClr val="00449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pic>
          <p:nvPicPr>
            <p:cNvPr id="17" name="Picture 16">
              <a:extLst>
                <a:ext uri="{FF2B5EF4-FFF2-40B4-BE49-F238E27FC236}">
                  <a16:creationId xmlns:a16="http://schemas.microsoft.com/office/drawing/2014/main" id="{EFB3755D-7F46-24DB-FEEA-93D19DC7E1B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04320" y="4841995"/>
              <a:ext cx="795530" cy="795530"/>
            </a:xfrm>
            <a:prstGeom prst="rect">
              <a:avLst/>
            </a:prstGeom>
          </p:spPr>
        </p:pic>
      </p:grpSp>
    </p:spTree>
    <p:extLst>
      <p:ext uri="{BB962C8B-B14F-4D97-AF65-F5344CB8AC3E}">
        <p14:creationId xmlns:p14="http://schemas.microsoft.com/office/powerpoint/2010/main" val="7439706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06678" y="268448"/>
            <a:ext cx="10479643" cy="771787"/>
          </a:xfrm>
        </p:spPr>
        <p:txBody>
          <a:bodyPr/>
          <a:lstStyle/>
          <a:p>
            <a:r>
              <a:rPr lang="en-IE"/>
              <a:t>Periodic Report: Overview</a:t>
            </a:r>
          </a:p>
        </p:txBody>
      </p:sp>
      <p:graphicFrame>
        <p:nvGraphicFramePr>
          <p:cNvPr id="6" name="Content Placeholder 3"/>
          <p:cNvGraphicFramePr>
            <a:graphicFrameLocks noGrp="1"/>
          </p:cNvGraphicFramePr>
          <p:nvPr>
            <p:ph idx="1"/>
          </p:nvPr>
        </p:nvGraphicFramePr>
        <p:xfrm>
          <a:off x="1305585" y="1376517"/>
          <a:ext cx="9627886" cy="53290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Down Arrow 7"/>
          <p:cNvSpPr/>
          <p:nvPr/>
        </p:nvSpPr>
        <p:spPr>
          <a:xfrm>
            <a:off x="5687568" y="2587751"/>
            <a:ext cx="329184" cy="294597"/>
          </a:xfrm>
          <a:prstGeom prst="downArrow">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 name="TextBox 4">
            <a:extLst>
              <a:ext uri="{FF2B5EF4-FFF2-40B4-BE49-F238E27FC236}">
                <a16:creationId xmlns:a16="http://schemas.microsoft.com/office/drawing/2014/main" id="{6289AD3E-0EDF-4A66-85C8-854B1903CA53}"/>
              </a:ext>
            </a:extLst>
          </p:cNvPr>
          <p:cNvSpPr txBox="1"/>
          <p:nvPr/>
        </p:nvSpPr>
        <p:spPr>
          <a:xfrm>
            <a:off x="3397941" y="5791393"/>
            <a:ext cx="5305765" cy="723275"/>
          </a:xfrm>
          <a:prstGeom prst="rect">
            <a:avLst/>
          </a:prstGeom>
          <a:solidFill>
            <a:srgbClr val="FFC000"/>
          </a:solidFill>
          <a:ln>
            <a:noFill/>
          </a:ln>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200" b="0" i="0" u="none" strike="noStrike" kern="1200" cap="none" spc="0" normalizeH="0" baseline="0" noProof="0">
                <a:ln>
                  <a:noFill/>
                </a:ln>
                <a:solidFill>
                  <a:srgbClr val="004494"/>
                </a:solidFill>
                <a:effectLst/>
                <a:uLnTx/>
                <a:uFillTx/>
                <a:latin typeface="Arial"/>
                <a:ea typeface="+mn-ea"/>
                <a:cs typeface="+mn-cs"/>
              </a:rPr>
              <a:t>(*) Requested EU contribution to costs ≥ EUR 430 000. </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200" b="0" i="0" u="none" strike="noStrike" kern="1200" cap="none" spc="0" normalizeH="0" baseline="0" noProof="0">
                <a:ln>
                  <a:noFill/>
                </a:ln>
                <a:solidFill>
                  <a:srgbClr val="004494"/>
                </a:solidFill>
                <a:effectLst/>
                <a:uLnTx/>
                <a:uFillTx/>
                <a:latin typeface="Arial"/>
                <a:ea typeface="+mn-ea"/>
                <a:cs typeface="+mn-cs"/>
              </a:rPr>
              <a:t>Special threshold for beneficiaries with a systems and process audit: requested EU contribution to costs ≥ EUR 725 000.00   </a:t>
            </a:r>
          </a:p>
        </p:txBody>
      </p:sp>
    </p:spTree>
    <p:extLst>
      <p:ext uri="{BB962C8B-B14F-4D97-AF65-F5344CB8AC3E}">
        <p14:creationId xmlns:p14="http://schemas.microsoft.com/office/powerpoint/2010/main" val="32485119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970722" y="206024"/>
            <a:ext cx="10515600" cy="782357"/>
          </a:xfrm>
        </p:spPr>
        <p:txBody>
          <a:bodyPr/>
          <a:lstStyle/>
          <a:p>
            <a:r>
              <a:rPr lang="en-IE"/>
              <a:t>Periodic reporting: Reviews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61472487"/>
              </p:ext>
            </p:extLst>
          </p:nvPr>
        </p:nvGraphicFramePr>
        <p:xfrm>
          <a:off x="838200" y="1572768"/>
          <a:ext cx="11076432" cy="43708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80553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5AC9088C-BD4C-4E79-93C2-8921147341E5}"/>
              </a:ext>
            </a:extLst>
          </p:cNvPr>
          <p:cNvSpPr/>
          <p:nvPr/>
        </p:nvSpPr>
        <p:spPr>
          <a:xfrm>
            <a:off x="4987925" y="3573461"/>
            <a:ext cx="1319210" cy="10180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1"/>
          <p:cNvSpPr txBox="1">
            <a:spLocks/>
          </p:cNvSpPr>
          <p:nvPr/>
        </p:nvSpPr>
        <p:spPr bwMode="auto">
          <a:xfrm>
            <a:off x="923925" y="128589"/>
            <a:ext cx="9410701" cy="96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358775" indent="-358775" algn="l" rtl="0" eaLnBrk="0" fontAlgn="base" hangingPunct="0">
              <a:spcBef>
                <a:spcPct val="0"/>
              </a:spcBef>
              <a:spcAft>
                <a:spcPct val="0"/>
              </a:spcAft>
              <a:defRPr sz="3000" b="1">
                <a:solidFill>
                  <a:srgbClr val="FFFFFF"/>
                </a:solidFill>
                <a:latin typeface="+mj-lt"/>
                <a:ea typeface="ＭＳ Ｐゴシック" charset="-128"/>
                <a:cs typeface="ＭＳ Ｐゴシック" charset="-128"/>
              </a:defRPr>
            </a:lvl1pPr>
            <a:lvl2pPr marL="358775" indent="-358775" algn="l" rtl="0" eaLnBrk="0" fontAlgn="base" hangingPunct="0">
              <a:spcBef>
                <a:spcPct val="0"/>
              </a:spcBef>
              <a:spcAft>
                <a:spcPct val="0"/>
              </a:spcAft>
              <a:defRPr sz="3000" b="1">
                <a:solidFill>
                  <a:srgbClr val="FFFFFF"/>
                </a:solidFill>
                <a:latin typeface="Verdana" charset="0"/>
                <a:ea typeface="ＭＳ Ｐゴシック" charset="-128"/>
                <a:cs typeface="ＭＳ Ｐゴシック" charset="-128"/>
              </a:defRPr>
            </a:lvl2pPr>
            <a:lvl3pPr marL="358775" indent="-358775" algn="l" rtl="0" eaLnBrk="0" fontAlgn="base" hangingPunct="0">
              <a:spcBef>
                <a:spcPct val="0"/>
              </a:spcBef>
              <a:spcAft>
                <a:spcPct val="0"/>
              </a:spcAft>
              <a:defRPr sz="3000" b="1">
                <a:solidFill>
                  <a:srgbClr val="FFFFFF"/>
                </a:solidFill>
                <a:latin typeface="Verdana" charset="0"/>
                <a:ea typeface="ＭＳ Ｐゴシック" charset="-128"/>
                <a:cs typeface="ＭＳ Ｐゴシック" charset="-128"/>
              </a:defRPr>
            </a:lvl3pPr>
            <a:lvl4pPr marL="358775" indent="-358775" algn="l" rtl="0" eaLnBrk="0" fontAlgn="base" hangingPunct="0">
              <a:spcBef>
                <a:spcPct val="0"/>
              </a:spcBef>
              <a:spcAft>
                <a:spcPct val="0"/>
              </a:spcAft>
              <a:defRPr sz="3000" b="1">
                <a:solidFill>
                  <a:srgbClr val="FFFFFF"/>
                </a:solidFill>
                <a:latin typeface="Verdana" charset="0"/>
                <a:ea typeface="ＭＳ Ｐゴシック" charset="-128"/>
                <a:cs typeface="ＭＳ Ｐゴシック" charset="-128"/>
              </a:defRPr>
            </a:lvl4pPr>
            <a:lvl5pPr marL="358775" indent="-358775" algn="l" rtl="0" eaLnBrk="0" fontAlgn="base" hangingPunct="0">
              <a:spcBef>
                <a:spcPct val="0"/>
              </a:spcBef>
              <a:spcAft>
                <a:spcPct val="0"/>
              </a:spcAft>
              <a:defRPr sz="3000" b="1">
                <a:solidFill>
                  <a:srgbClr val="FFFFFF"/>
                </a:solidFill>
                <a:latin typeface="Verdana" charset="0"/>
                <a:ea typeface="ＭＳ Ｐゴシック" charset="-128"/>
                <a:cs typeface="ＭＳ Ｐゴシック" charset="-128"/>
              </a:defRPr>
            </a:lvl5pPr>
            <a:lvl6pPr marL="815975" algn="l" rtl="0" fontAlgn="base">
              <a:spcBef>
                <a:spcPct val="0"/>
              </a:spcBef>
              <a:spcAft>
                <a:spcPct val="0"/>
              </a:spcAft>
              <a:defRPr sz="3000" b="1">
                <a:solidFill>
                  <a:srgbClr val="0F5494"/>
                </a:solidFill>
                <a:latin typeface="Verdana" charset="0"/>
              </a:defRPr>
            </a:lvl6pPr>
            <a:lvl7pPr marL="1273175" algn="l" rtl="0" fontAlgn="base">
              <a:spcBef>
                <a:spcPct val="0"/>
              </a:spcBef>
              <a:spcAft>
                <a:spcPct val="0"/>
              </a:spcAft>
              <a:defRPr sz="3000" b="1">
                <a:solidFill>
                  <a:srgbClr val="0F5494"/>
                </a:solidFill>
                <a:latin typeface="Verdana" charset="0"/>
              </a:defRPr>
            </a:lvl7pPr>
            <a:lvl8pPr marL="1730375" algn="l" rtl="0" fontAlgn="base">
              <a:spcBef>
                <a:spcPct val="0"/>
              </a:spcBef>
              <a:spcAft>
                <a:spcPct val="0"/>
              </a:spcAft>
              <a:defRPr sz="3000" b="1">
                <a:solidFill>
                  <a:srgbClr val="0F5494"/>
                </a:solidFill>
                <a:latin typeface="Verdana" charset="0"/>
              </a:defRPr>
            </a:lvl8pPr>
            <a:lvl9pPr marL="2187575" algn="l" rtl="0" fontAlgn="base">
              <a:spcBef>
                <a:spcPct val="0"/>
              </a:spcBef>
              <a:spcAft>
                <a:spcPct val="0"/>
              </a:spcAft>
              <a:defRPr sz="3000" b="1">
                <a:solidFill>
                  <a:srgbClr val="0F5494"/>
                </a:solidFill>
                <a:latin typeface="Verdana" charset="0"/>
              </a:defRPr>
            </a:lvl9pPr>
          </a:lstStyle>
          <a:p>
            <a:pPr marL="72000" indent="0">
              <a:defRPr/>
            </a:pPr>
            <a:r>
              <a:rPr lang="en-GB" altLang="en-US" sz="4000" b="0">
                <a:solidFill>
                  <a:schemeClr val="tx2"/>
                </a:solidFill>
                <a:ea typeface="ＭＳ Ｐゴシック" panose="020B0600070205080204" pitchFamily="34" charset="-128"/>
                <a:cs typeface="+mn-cs"/>
              </a:rPr>
              <a:t>Periodic Reporting: Process</a:t>
            </a:r>
          </a:p>
        </p:txBody>
      </p:sp>
      <p:sp>
        <p:nvSpPr>
          <p:cNvPr id="20483" name="AutoShape 2"/>
          <p:cNvSpPr>
            <a:spLocks noChangeArrowheads="1"/>
          </p:cNvSpPr>
          <p:nvPr/>
        </p:nvSpPr>
        <p:spPr bwMode="auto">
          <a:xfrm>
            <a:off x="3303585" y="1758951"/>
            <a:ext cx="2538416" cy="752475"/>
          </a:xfrm>
          <a:prstGeom prst="chevron">
            <a:avLst>
              <a:gd name="adj" fmla="val 27852"/>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anchor="ctr"/>
          <a:lstStyle>
            <a:lvl1pPr>
              <a:spcBef>
                <a:spcPct val="20000"/>
              </a:spcBef>
              <a:buClr>
                <a:schemeClr val="bg1"/>
              </a:buClr>
              <a:defRPr sz="2400" i="1">
                <a:solidFill>
                  <a:srgbClr val="0F5494"/>
                </a:solidFill>
                <a:latin typeface="Verdana" panose="020B0604030504040204" pitchFamily="34" charset="0"/>
              </a:defRPr>
            </a:lvl1pPr>
            <a:lvl2pPr marL="742950" indent="-285750">
              <a:spcBef>
                <a:spcPct val="20000"/>
              </a:spcBef>
              <a:buClr>
                <a:srgbClr val="009FBA"/>
              </a:buClr>
              <a:buChar char="•"/>
              <a:defRPr sz="2000" b="1">
                <a:solidFill>
                  <a:srgbClr val="0F5494"/>
                </a:solidFill>
                <a:latin typeface="Verdana" panose="020B0604030504040204" pitchFamily="34" charset="0"/>
              </a:defRPr>
            </a:lvl2pPr>
            <a:lvl3pPr marL="1143000" indent="-228600">
              <a:spcBef>
                <a:spcPct val="20000"/>
              </a:spcBef>
              <a:defRPr sz="1400">
                <a:solidFill>
                  <a:srgbClr val="0F5494"/>
                </a:solidFill>
                <a:latin typeface="Verdana" panose="020B060403050404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pPr>
            <a:endParaRPr lang="en-US" altLang="en-US" sz="1200" i="0">
              <a:ea typeface="ＭＳ Ｐゴシック" panose="020B0600070205080204" pitchFamily="34" charset="-128"/>
            </a:endParaRPr>
          </a:p>
        </p:txBody>
      </p:sp>
      <p:sp>
        <p:nvSpPr>
          <p:cNvPr id="20484" name="Slide Number Placeholder 5"/>
          <p:cNvSpPr txBox="1">
            <a:spLocks noGrp="1"/>
          </p:cNvSpPr>
          <p:nvPr/>
        </p:nvSpPr>
        <p:spPr bwMode="auto">
          <a:xfrm>
            <a:off x="4657726" y="4987925"/>
            <a:ext cx="8921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buClr>
                <a:schemeClr val="bg1"/>
              </a:buClr>
              <a:defRPr sz="2400" i="1">
                <a:solidFill>
                  <a:srgbClr val="0F5494"/>
                </a:solidFill>
                <a:latin typeface="Verdana" panose="020B0604030504040204" pitchFamily="34" charset="0"/>
              </a:defRPr>
            </a:lvl1pPr>
            <a:lvl2pPr marL="742950" indent="-285750" defTabSz="457200">
              <a:spcBef>
                <a:spcPct val="20000"/>
              </a:spcBef>
              <a:buClr>
                <a:srgbClr val="009FBA"/>
              </a:buClr>
              <a:buChar char="•"/>
              <a:defRPr sz="2000" b="1">
                <a:solidFill>
                  <a:srgbClr val="0F5494"/>
                </a:solidFill>
                <a:latin typeface="Verdana" panose="020B0604030504040204" pitchFamily="34" charset="0"/>
              </a:defRPr>
            </a:lvl2pPr>
            <a:lvl3pPr marL="1143000" indent="-228600" defTabSz="457200">
              <a:spcBef>
                <a:spcPct val="20000"/>
              </a:spcBef>
              <a:defRPr sz="1400">
                <a:solidFill>
                  <a:srgbClr val="0F5494"/>
                </a:solidFill>
                <a:latin typeface="Verdana" panose="020B0604030504040204" pitchFamily="34" charset="0"/>
              </a:defRPr>
            </a:lvl3pPr>
            <a:lvl4pPr marL="1600200" indent="-228600" defTabSz="457200">
              <a:spcBef>
                <a:spcPct val="20000"/>
              </a:spcBef>
              <a:buChar char="–"/>
              <a:defRPr sz="2000">
                <a:solidFill>
                  <a:schemeClr val="tx1"/>
                </a:solidFill>
                <a:latin typeface="Arial" panose="020B0604020202020204" pitchFamily="34" charset="0"/>
              </a:defRPr>
            </a:lvl4pPr>
            <a:lvl5pPr marL="2057400" indent="-228600" defTabSz="457200">
              <a:spcBef>
                <a:spcPct val="20000"/>
              </a:spcBef>
              <a:buChar char="»"/>
              <a:defRPr sz="2000">
                <a:solidFill>
                  <a:schemeClr val="tx1"/>
                </a:solidFill>
                <a:latin typeface="Arial" panose="020B0604020202020204" pitchFamily="34" charset="0"/>
              </a:defRPr>
            </a:lvl5pPr>
            <a:lvl6pPr marL="2514600" indent="-228600" defTabSz="4572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4572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4572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4572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pPr>
            <a:endParaRPr lang="en-GB" altLang="en-US" sz="1000" b="1" i="0">
              <a:solidFill>
                <a:srgbClr val="25A1DF"/>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20485" name="Line 4"/>
          <p:cNvSpPr>
            <a:spLocks noChangeShapeType="1"/>
          </p:cNvSpPr>
          <p:nvPr/>
        </p:nvSpPr>
        <p:spPr bwMode="auto">
          <a:xfrm>
            <a:off x="4864100" y="2943226"/>
            <a:ext cx="669926" cy="588962"/>
          </a:xfrm>
          <a:prstGeom prst="line">
            <a:avLst/>
          </a:prstGeom>
          <a:noFill/>
          <a:ln w="9525">
            <a:solidFill>
              <a:srgbClr val="00206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E"/>
          </a:p>
        </p:txBody>
      </p:sp>
      <p:sp>
        <p:nvSpPr>
          <p:cNvPr id="20486" name="Line 5"/>
          <p:cNvSpPr>
            <a:spLocks noChangeShapeType="1"/>
          </p:cNvSpPr>
          <p:nvPr/>
        </p:nvSpPr>
        <p:spPr bwMode="auto">
          <a:xfrm>
            <a:off x="9582146" y="3538553"/>
            <a:ext cx="0" cy="673100"/>
          </a:xfrm>
          <a:prstGeom prst="line">
            <a:avLst/>
          </a:prstGeom>
          <a:noFill/>
          <a:ln w="9525">
            <a:solidFill>
              <a:srgbClr val="25A1D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E"/>
          </a:p>
        </p:txBody>
      </p:sp>
      <p:sp>
        <p:nvSpPr>
          <p:cNvPr id="20487" name="AutoShape 6"/>
          <p:cNvSpPr>
            <a:spLocks noChangeArrowheads="1"/>
          </p:cNvSpPr>
          <p:nvPr/>
        </p:nvSpPr>
        <p:spPr bwMode="auto">
          <a:xfrm>
            <a:off x="1658939" y="2811463"/>
            <a:ext cx="1420813" cy="595312"/>
          </a:xfrm>
          <a:prstGeom prst="flowChartAlternateProcess">
            <a:avLst/>
          </a:prstGeom>
          <a:solidFill>
            <a:schemeClr val="folHlink"/>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1"/>
              </a:buClr>
              <a:defRPr sz="2400" i="1">
                <a:solidFill>
                  <a:srgbClr val="0F5494"/>
                </a:solidFill>
                <a:latin typeface="Verdana" panose="020B0604030504040204" pitchFamily="34" charset="0"/>
              </a:defRPr>
            </a:lvl1pPr>
            <a:lvl2pPr marL="742950" indent="-285750">
              <a:spcBef>
                <a:spcPct val="20000"/>
              </a:spcBef>
              <a:buClr>
                <a:srgbClr val="009FBA"/>
              </a:buClr>
              <a:buChar char="•"/>
              <a:defRPr sz="2000" b="1">
                <a:solidFill>
                  <a:srgbClr val="0F5494"/>
                </a:solidFill>
                <a:latin typeface="Verdana" panose="020B0604030504040204" pitchFamily="34" charset="0"/>
              </a:defRPr>
            </a:lvl2pPr>
            <a:lvl3pPr marL="1143000" indent="-228600">
              <a:spcBef>
                <a:spcPct val="20000"/>
              </a:spcBef>
              <a:defRPr sz="1400">
                <a:solidFill>
                  <a:srgbClr val="0F5494"/>
                </a:solidFill>
                <a:latin typeface="Verdana" panose="020B060403050404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pPr>
            <a:endParaRPr lang="en-US" altLang="en-US" sz="1200" i="0">
              <a:ea typeface="ＭＳ Ｐゴシック" panose="020B0600070205080204" pitchFamily="34" charset="-128"/>
            </a:endParaRPr>
          </a:p>
        </p:txBody>
      </p:sp>
      <p:sp>
        <p:nvSpPr>
          <p:cNvPr id="20488" name="Slide Number Placeholder 5"/>
          <p:cNvSpPr txBox="1">
            <a:spLocks noGrp="1"/>
          </p:cNvSpPr>
          <p:nvPr/>
        </p:nvSpPr>
        <p:spPr bwMode="auto">
          <a:xfrm>
            <a:off x="1658939" y="2876550"/>
            <a:ext cx="1373188" cy="38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buClr>
                <a:schemeClr val="bg1"/>
              </a:buClr>
              <a:defRPr sz="2400" i="1">
                <a:solidFill>
                  <a:srgbClr val="0F5494"/>
                </a:solidFill>
                <a:latin typeface="Verdana" panose="020B0604030504040204" pitchFamily="34" charset="0"/>
              </a:defRPr>
            </a:lvl1pPr>
            <a:lvl2pPr marL="742950" indent="-285750" defTabSz="457200">
              <a:spcBef>
                <a:spcPct val="20000"/>
              </a:spcBef>
              <a:buClr>
                <a:srgbClr val="009FBA"/>
              </a:buClr>
              <a:buChar char="•"/>
              <a:defRPr sz="2000" b="1">
                <a:solidFill>
                  <a:srgbClr val="0F5494"/>
                </a:solidFill>
                <a:latin typeface="Verdana" panose="020B0604030504040204" pitchFamily="34" charset="0"/>
              </a:defRPr>
            </a:lvl2pPr>
            <a:lvl3pPr marL="1143000" indent="-228600" defTabSz="457200">
              <a:spcBef>
                <a:spcPct val="20000"/>
              </a:spcBef>
              <a:defRPr sz="1400">
                <a:solidFill>
                  <a:srgbClr val="0F5494"/>
                </a:solidFill>
                <a:latin typeface="Verdana" panose="020B0604030504040204" pitchFamily="34" charset="0"/>
              </a:defRPr>
            </a:lvl3pPr>
            <a:lvl4pPr marL="1600200" indent="-228600" defTabSz="457200">
              <a:spcBef>
                <a:spcPct val="20000"/>
              </a:spcBef>
              <a:buChar char="–"/>
              <a:defRPr sz="2000">
                <a:solidFill>
                  <a:schemeClr val="tx1"/>
                </a:solidFill>
                <a:latin typeface="Arial" panose="020B0604020202020204" pitchFamily="34" charset="0"/>
              </a:defRPr>
            </a:lvl4pPr>
            <a:lvl5pPr marL="2057400" indent="-228600" defTabSz="457200">
              <a:spcBef>
                <a:spcPct val="20000"/>
              </a:spcBef>
              <a:buChar char="»"/>
              <a:defRPr sz="2000">
                <a:solidFill>
                  <a:schemeClr val="tx1"/>
                </a:solidFill>
                <a:latin typeface="Arial" panose="020B0604020202020204" pitchFamily="34" charset="0"/>
              </a:defRPr>
            </a:lvl5pPr>
            <a:lvl6pPr marL="2514600" indent="-228600" defTabSz="4572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4572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4572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4572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pPr>
            <a:r>
              <a:rPr lang="en-GB" altLang="en-US" sz="1100" b="1" i="0">
                <a:solidFill>
                  <a:schemeClr val="bg1"/>
                </a:solidFill>
                <a:latin typeface="Arial" panose="020B0604020202020204" pitchFamily="34" charset="0"/>
                <a:ea typeface="ＭＳ Ｐゴシック" panose="020B0600070205080204" pitchFamily="34" charset="-128"/>
                <a:cs typeface="Arial" panose="020B0604020202020204" pitchFamily="34" charset="0"/>
              </a:rPr>
              <a:t>DELIVERABLES  submitted</a:t>
            </a:r>
          </a:p>
        </p:txBody>
      </p:sp>
      <p:sp>
        <p:nvSpPr>
          <p:cNvPr id="20489" name="AutoShape 8"/>
          <p:cNvSpPr>
            <a:spLocks noChangeArrowheads="1"/>
          </p:cNvSpPr>
          <p:nvPr/>
        </p:nvSpPr>
        <p:spPr bwMode="auto">
          <a:xfrm>
            <a:off x="6594475" y="2811464"/>
            <a:ext cx="1665288" cy="695325"/>
          </a:xfrm>
          <a:prstGeom prst="flowChartAlternateProcess">
            <a:avLst/>
          </a:prstGeom>
          <a:solidFill>
            <a:schemeClr val="tx2">
              <a:lumMod val="60000"/>
              <a:lumOff val="40000"/>
            </a:schemeClr>
          </a:solidFill>
          <a:ln>
            <a:noFill/>
          </a:ln>
          <a:effectLst/>
        </p:spPr>
        <p:txBody>
          <a:bodyPr wrap="none" anchor="ctr"/>
          <a:lstStyle>
            <a:lvl1pPr>
              <a:spcBef>
                <a:spcPct val="20000"/>
              </a:spcBef>
              <a:buClr>
                <a:schemeClr val="bg1"/>
              </a:buClr>
              <a:defRPr sz="2400" i="1">
                <a:solidFill>
                  <a:srgbClr val="0F5494"/>
                </a:solidFill>
                <a:latin typeface="Verdana" panose="020B0604030504040204" pitchFamily="34" charset="0"/>
              </a:defRPr>
            </a:lvl1pPr>
            <a:lvl2pPr marL="742950" indent="-285750">
              <a:spcBef>
                <a:spcPct val="20000"/>
              </a:spcBef>
              <a:buClr>
                <a:srgbClr val="009FBA"/>
              </a:buClr>
              <a:buChar char="•"/>
              <a:defRPr sz="2000" b="1">
                <a:solidFill>
                  <a:srgbClr val="0F5494"/>
                </a:solidFill>
                <a:latin typeface="Verdana" panose="020B0604030504040204" pitchFamily="34" charset="0"/>
              </a:defRPr>
            </a:lvl2pPr>
            <a:lvl3pPr marL="1143000" indent="-228600">
              <a:spcBef>
                <a:spcPct val="20000"/>
              </a:spcBef>
              <a:defRPr sz="1400">
                <a:solidFill>
                  <a:srgbClr val="0F5494"/>
                </a:solidFill>
                <a:latin typeface="Verdana" panose="020B060403050404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pPr>
            <a:r>
              <a:rPr lang="fr-BE" altLang="en-US" sz="1800" i="0">
                <a:solidFill>
                  <a:schemeClr val="tx1"/>
                </a:solidFill>
                <a:latin typeface="Arial" panose="020B0604020202020204" pitchFamily="34" charset="0"/>
                <a:ea typeface="ＭＳ Ｐゴシック" panose="020B0600070205080204" pitchFamily="34" charset="-128"/>
              </a:rPr>
              <a:t> </a:t>
            </a:r>
            <a:endParaRPr lang="en-GB" altLang="en-US" sz="1800" i="0">
              <a:solidFill>
                <a:schemeClr val="tx1"/>
              </a:solidFill>
              <a:latin typeface="Arial" panose="020B0604020202020204" pitchFamily="34" charset="0"/>
              <a:ea typeface="ＭＳ Ｐゴシック" panose="020B0600070205080204" pitchFamily="34" charset="-128"/>
            </a:endParaRPr>
          </a:p>
        </p:txBody>
      </p:sp>
      <p:sp>
        <p:nvSpPr>
          <p:cNvPr id="20490" name="Slide Number Placeholder 5"/>
          <p:cNvSpPr txBox="1">
            <a:spLocks noGrp="1"/>
          </p:cNvSpPr>
          <p:nvPr/>
        </p:nvSpPr>
        <p:spPr bwMode="auto">
          <a:xfrm>
            <a:off x="6591045" y="2781467"/>
            <a:ext cx="1641987" cy="65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buClr>
                <a:schemeClr val="bg1"/>
              </a:buClr>
              <a:defRPr sz="2400" i="1">
                <a:solidFill>
                  <a:srgbClr val="0F5494"/>
                </a:solidFill>
                <a:latin typeface="Verdana" panose="020B0604030504040204" pitchFamily="34" charset="0"/>
              </a:defRPr>
            </a:lvl1pPr>
            <a:lvl2pPr marL="742950" indent="-285750" defTabSz="457200">
              <a:spcBef>
                <a:spcPct val="20000"/>
              </a:spcBef>
              <a:buClr>
                <a:srgbClr val="009FBA"/>
              </a:buClr>
              <a:buChar char="•"/>
              <a:defRPr sz="2000" b="1">
                <a:solidFill>
                  <a:srgbClr val="0F5494"/>
                </a:solidFill>
                <a:latin typeface="Verdana" panose="020B0604030504040204" pitchFamily="34" charset="0"/>
              </a:defRPr>
            </a:lvl2pPr>
            <a:lvl3pPr marL="1143000" indent="-228600" defTabSz="457200">
              <a:spcBef>
                <a:spcPct val="20000"/>
              </a:spcBef>
              <a:defRPr sz="1400">
                <a:solidFill>
                  <a:srgbClr val="0F5494"/>
                </a:solidFill>
                <a:latin typeface="Verdana" panose="020B0604030504040204" pitchFamily="34" charset="0"/>
              </a:defRPr>
            </a:lvl3pPr>
            <a:lvl4pPr marL="1600200" indent="-228600" defTabSz="457200">
              <a:spcBef>
                <a:spcPct val="20000"/>
              </a:spcBef>
              <a:buChar char="–"/>
              <a:defRPr sz="2000">
                <a:solidFill>
                  <a:schemeClr val="tx1"/>
                </a:solidFill>
                <a:latin typeface="Arial" panose="020B0604020202020204" pitchFamily="34" charset="0"/>
              </a:defRPr>
            </a:lvl4pPr>
            <a:lvl5pPr marL="2057400" indent="-228600" defTabSz="457200">
              <a:spcBef>
                <a:spcPct val="20000"/>
              </a:spcBef>
              <a:buChar char="»"/>
              <a:defRPr sz="2000">
                <a:solidFill>
                  <a:schemeClr val="tx1"/>
                </a:solidFill>
                <a:latin typeface="Arial" panose="020B0604020202020204" pitchFamily="34" charset="0"/>
              </a:defRPr>
            </a:lvl5pPr>
            <a:lvl6pPr marL="2514600" indent="-228600" defTabSz="4572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4572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4572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4572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pPr>
            <a:r>
              <a:rPr lang="en-GB" altLang="en-US" sz="1100" b="1" i="0">
                <a:solidFill>
                  <a:schemeClr val="bg1"/>
                </a:solidFill>
                <a:latin typeface="Arial" panose="020B0604020202020204" pitchFamily="34" charset="0"/>
                <a:ea typeface="ＭＳ Ｐゴシック" panose="020B0600070205080204" pitchFamily="34" charset="-128"/>
                <a:cs typeface="Arial" panose="020B0604020202020204" pitchFamily="34" charset="0"/>
              </a:rPr>
              <a:t>Submission of revised version of reports (technical and financial) </a:t>
            </a:r>
          </a:p>
        </p:txBody>
      </p:sp>
      <p:sp>
        <p:nvSpPr>
          <p:cNvPr id="20491" name="AutoShape 10"/>
          <p:cNvSpPr>
            <a:spLocks noChangeArrowheads="1"/>
          </p:cNvSpPr>
          <p:nvPr/>
        </p:nvSpPr>
        <p:spPr bwMode="auto">
          <a:xfrm>
            <a:off x="3940969" y="4995071"/>
            <a:ext cx="1468437" cy="752475"/>
          </a:xfrm>
          <a:prstGeom prst="flowChartAlternateProcess">
            <a:avLst/>
          </a:prstGeom>
          <a:solidFill>
            <a:srgbClr val="1C88BE"/>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1"/>
              </a:buClr>
              <a:defRPr sz="2400" i="1">
                <a:solidFill>
                  <a:srgbClr val="0F5494"/>
                </a:solidFill>
                <a:latin typeface="Verdana" panose="020B0604030504040204" pitchFamily="34" charset="0"/>
              </a:defRPr>
            </a:lvl1pPr>
            <a:lvl2pPr marL="742950" indent="-285750">
              <a:spcBef>
                <a:spcPct val="20000"/>
              </a:spcBef>
              <a:buClr>
                <a:srgbClr val="009FBA"/>
              </a:buClr>
              <a:buChar char="•"/>
              <a:defRPr sz="2000" b="1">
                <a:solidFill>
                  <a:srgbClr val="0F5494"/>
                </a:solidFill>
                <a:latin typeface="Verdana" panose="020B0604030504040204" pitchFamily="34" charset="0"/>
              </a:defRPr>
            </a:lvl2pPr>
            <a:lvl3pPr marL="1143000" indent="-228600">
              <a:spcBef>
                <a:spcPct val="20000"/>
              </a:spcBef>
              <a:defRPr sz="1400">
                <a:solidFill>
                  <a:srgbClr val="0F5494"/>
                </a:solidFill>
                <a:latin typeface="Verdana" panose="020B060403050404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pPr>
            <a:r>
              <a:rPr lang="fr-BE" altLang="en-US" sz="1800" i="0">
                <a:solidFill>
                  <a:schemeClr val="tx1"/>
                </a:solidFill>
                <a:latin typeface="Arial" panose="020B0604020202020204" pitchFamily="34" charset="0"/>
                <a:ea typeface="ＭＳ Ｐゴシック" panose="020B0600070205080204" pitchFamily="34" charset="-128"/>
              </a:rPr>
              <a:t> </a:t>
            </a:r>
            <a:endParaRPr lang="en-GB" altLang="en-US" sz="1800" i="0">
              <a:solidFill>
                <a:schemeClr val="tx1"/>
              </a:solidFill>
              <a:latin typeface="Arial" panose="020B0604020202020204" pitchFamily="34" charset="0"/>
              <a:ea typeface="ＭＳ Ｐゴシック" panose="020B0600070205080204" pitchFamily="34" charset="-128"/>
            </a:endParaRPr>
          </a:p>
        </p:txBody>
      </p:sp>
      <p:sp>
        <p:nvSpPr>
          <p:cNvPr id="20492" name="Slide Number Placeholder 5"/>
          <p:cNvSpPr txBox="1">
            <a:spLocks noGrp="1"/>
          </p:cNvSpPr>
          <p:nvPr/>
        </p:nvSpPr>
        <p:spPr bwMode="auto">
          <a:xfrm rot="10800000" flipV="1">
            <a:off x="3996532" y="5151439"/>
            <a:ext cx="1322388" cy="453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lstStyle>
            <a:lvl1pPr defTabSz="457200">
              <a:spcBef>
                <a:spcPct val="20000"/>
              </a:spcBef>
              <a:buClr>
                <a:schemeClr val="bg1"/>
              </a:buClr>
              <a:defRPr sz="2400" i="1">
                <a:solidFill>
                  <a:srgbClr val="0F5494"/>
                </a:solidFill>
                <a:latin typeface="Verdana" panose="020B0604030504040204" pitchFamily="34" charset="0"/>
              </a:defRPr>
            </a:lvl1pPr>
            <a:lvl2pPr marL="742950" indent="-285750" defTabSz="457200">
              <a:spcBef>
                <a:spcPct val="20000"/>
              </a:spcBef>
              <a:buClr>
                <a:srgbClr val="009FBA"/>
              </a:buClr>
              <a:buChar char="•"/>
              <a:defRPr sz="2000" b="1">
                <a:solidFill>
                  <a:srgbClr val="0F5494"/>
                </a:solidFill>
                <a:latin typeface="Verdana" panose="020B0604030504040204" pitchFamily="34" charset="0"/>
              </a:defRPr>
            </a:lvl2pPr>
            <a:lvl3pPr marL="1143000" indent="-228600" defTabSz="457200">
              <a:spcBef>
                <a:spcPct val="20000"/>
              </a:spcBef>
              <a:defRPr sz="1400">
                <a:solidFill>
                  <a:srgbClr val="0F5494"/>
                </a:solidFill>
                <a:latin typeface="Verdana" panose="020B0604030504040204" pitchFamily="34" charset="0"/>
              </a:defRPr>
            </a:lvl3pPr>
            <a:lvl4pPr marL="1600200" indent="-228600" defTabSz="457200">
              <a:spcBef>
                <a:spcPct val="20000"/>
              </a:spcBef>
              <a:buChar char="–"/>
              <a:defRPr sz="2000">
                <a:solidFill>
                  <a:schemeClr val="tx1"/>
                </a:solidFill>
                <a:latin typeface="Arial" panose="020B0604020202020204" pitchFamily="34" charset="0"/>
              </a:defRPr>
            </a:lvl4pPr>
            <a:lvl5pPr marL="2057400" indent="-228600" defTabSz="457200">
              <a:spcBef>
                <a:spcPct val="20000"/>
              </a:spcBef>
              <a:buChar char="»"/>
              <a:defRPr sz="2000">
                <a:solidFill>
                  <a:schemeClr val="tx1"/>
                </a:solidFill>
                <a:latin typeface="Arial" panose="020B0604020202020204" pitchFamily="34" charset="0"/>
              </a:defRPr>
            </a:lvl5pPr>
            <a:lvl6pPr marL="2514600" indent="-228600" defTabSz="4572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4572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4572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4572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pPr>
            <a:r>
              <a:rPr lang="en-GB" altLang="en-US" sz="1200" b="1" i="0">
                <a:solidFill>
                  <a:schemeClr val="bg1"/>
                </a:solidFill>
                <a:latin typeface="Arial"/>
                <a:ea typeface="ＭＳ Ｐゴシック"/>
                <a:cs typeface="Arial"/>
              </a:rPr>
              <a:t>Review meeting*</a:t>
            </a:r>
            <a:endParaRPr lang="en-GB" altLang="en-US" sz="1200" b="1" i="0">
              <a:solidFill>
                <a:schemeClr val="bg1"/>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20493" name="AutoShape 12"/>
          <p:cNvSpPr>
            <a:spLocks noChangeArrowheads="1"/>
          </p:cNvSpPr>
          <p:nvPr/>
        </p:nvSpPr>
        <p:spPr bwMode="auto">
          <a:xfrm>
            <a:off x="8845543" y="4343401"/>
            <a:ext cx="1489077" cy="595313"/>
          </a:xfrm>
          <a:prstGeom prst="flowChartAlternateProcess">
            <a:avLst/>
          </a:prstGeom>
          <a:solidFill>
            <a:srgbClr val="008000"/>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1"/>
              </a:buClr>
              <a:defRPr sz="2400" i="1">
                <a:solidFill>
                  <a:srgbClr val="0F5494"/>
                </a:solidFill>
                <a:latin typeface="Verdana" panose="020B0604030504040204" pitchFamily="34" charset="0"/>
              </a:defRPr>
            </a:lvl1pPr>
            <a:lvl2pPr marL="742950" indent="-285750">
              <a:spcBef>
                <a:spcPct val="20000"/>
              </a:spcBef>
              <a:buClr>
                <a:srgbClr val="009FBA"/>
              </a:buClr>
              <a:buChar char="•"/>
              <a:defRPr sz="2000" b="1">
                <a:solidFill>
                  <a:srgbClr val="0F5494"/>
                </a:solidFill>
                <a:latin typeface="Verdana" panose="020B0604030504040204" pitchFamily="34" charset="0"/>
              </a:defRPr>
            </a:lvl2pPr>
            <a:lvl3pPr marL="1143000" indent="-228600">
              <a:spcBef>
                <a:spcPct val="20000"/>
              </a:spcBef>
              <a:defRPr sz="1400">
                <a:solidFill>
                  <a:srgbClr val="0F5494"/>
                </a:solidFill>
                <a:latin typeface="Verdana" panose="020B060403050404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pPr>
            <a:r>
              <a:rPr lang="fr-BE" altLang="en-US" sz="1800" i="0">
                <a:solidFill>
                  <a:schemeClr val="tx1"/>
                </a:solidFill>
                <a:latin typeface="Arial" panose="020B0604020202020204" pitchFamily="34" charset="0"/>
                <a:ea typeface="ＭＳ Ｐゴシック" panose="020B0600070205080204" pitchFamily="34" charset="-128"/>
              </a:rPr>
              <a:t> </a:t>
            </a:r>
            <a:endParaRPr lang="en-GB" altLang="en-US" sz="1800" i="0">
              <a:solidFill>
                <a:schemeClr val="tx1"/>
              </a:solidFill>
              <a:latin typeface="Arial" panose="020B0604020202020204" pitchFamily="34" charset="0"/>
              <a:ea typeface="ＭＳ Ｐゴシック" panose="020B0600070205080204" pitchFamily="34" charset="-128"/>
            </a:endParaRPr>
          </a:p>
        </p:txBody>
      </p:sp>
      <p:sp>
        <p:nvSpPr>
          <p:cNvPr id="20494" name="Slide Number Placeholder 5"/>
          <p:cNvSpPr txBox="1">
            <a:spLocks noGrp="1"/>
          </p:cNvSpPr>
          <p:nvPr/>
        </p:nvSpPr>
        <p:spPr bwMode="auto">
          <a:xfrm>
            <a:off x="8866982" y="4464451"/>
            <a:ext cx="1473207" cy="369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buClr>
                <a:schemeClr val="bg1"/>
              </a:buClr>
              <a:defRPr sz="2400" i="1">
                <a:solidFill>
                  <a:srgbClr val="0F5494"/>
                </a:solidFill>
                <a:latin typeface="Verdana" panose="020B0604030504040204" pitchFamily="34" charset="0"/>
              </a:defRPr>
            </a:lvl1pPr>
            <a:lvl2pPr marL="742950" indent="-285750" defTabSz="457200">
              <a:spcBef>
                <a:spcPct val="20000"/>
              </a:spcBef>
              <a:buClr>
                <a:srgbClr val="009FBA"/>
              </a:buClr>
              <a:buChar char="•"/>
              <a:defRPr sz="2000" b="1">
                <a:solidFill>
                  <a:srgbClr val="0F5494"/>
                </a:solidFill>
                <a:latin typeface="Verdana" panose="020B0604030504040204" pitchFamily="34" charset="0"/>
              </a:defRPr>
            </a:lvl2pPr>
            <a:lvl3pPr marL="1143000" indent="-228600" defTabSz="457200">
              <a:spcBef>
                <a:spcPct val="20000"/>
              </a:spcBef>
              <a:defRPr sz="1400">
                <a:solidFill>
                  <a:srgbClr val="0F5494"/>
                </a:solidFill>
                <a:latin typeface="Verdana" panose="020B0604030504040204" pitchFamily="34" charset="0"/>
              </a:defRPr>
            </a:lvl3pPr>
            <a:lvl4pPr marL="1600200" indent="-228600" defTabSz="457200">
              <a:spcBef>
                <a:spcPct val="20000"/>
              </a:spcBef>
              <a:buChar char="–"/>
              <a:defRPr sz="2000">
                <a:solidFill>
                  <a:schemeClr val="tx1"/>
                </a:solidFill>
                <a:latin typeface="Arial" panose="020B0604020202020204" pitchFamily="34" charset="0"/>
              </a:defRPr>
            </a:lvl4pPr>
            <a:lvl5pPr marL="2057400" indent="-228600" defTabSz="457200">
              <a:spcBef>
                <a:spcPct val="20000"/>
              </a:spcBef>
              <a:buChar char="»"/>
              <a:defRPr sz="2000">
                <a:solidFill>
                  <a:schemeClr val="tx1"/>
                </a:solidFill>
                <a:latin typeface="Arial" panose="020B0604020202020204" pitchFamily="34" charset="0"/>
              </a:defRPr>
            </a:lvl5pPr>
            <a:lvl6pPr marL="2514600" indent="-228600" defTabSz="4572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4572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4572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4572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pPr>
            <a:r>
              <a:rPr lang="en-GB" altLang="en-US" sz="1100" b="1" i="0">
                <a:solidFill>
                  <a:schemeClr val="bg1"/>
                </a:solidFill>
                <a:latin typeface="Arial" panose="020B0604020202020204" pitchFamily="34" charset="0"/>
                <a:ea typeface="ＭＳ Ｐゴシック" panose="020B0600070205080204" pitchFamily="34" charset="-128"/>
                <a:cs typeface="Arial" panose="020B0604020202020204" pitchFamily="34" charset="0"/>
              </a:rPr>
              <a:t>Initiation payment</a:t>
            </a:r>
          </a:p>
        </p:txBody>
      </p:sp>
      <p:sp>
        <p:nvSpPr>
          <p:cNvPr id="20497" name="AutoShape 17"/>
          <p:cNvSpPr>
            <a:spLocks noChangeArrowheads="1"/>
          </p:cNvSpPr>
          <p:nvPr/>
        </p:nvSpPr>
        <p:spPr bwMode="auto">
          <a:xfrm>
            <a:off x="8845544" y="2809569"/>
            <a:ext cx="1473205" cy="697220"/>
          </a:xfrm>
          <a:prstGeom prst="flowChartAlternateProcess">
            <a:avLst/>
          </a:prstGeom>
          <a:solidFill>
            <a:srgbClr val="CE5B04"/>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1"/>
              </a:buClr>
              <a:defRPr sz="2400" i="1">
                <a:solidFill>
                  <a:srgbClr val="0F5494"/>
                </a:solidFill>
                <a:latin typeface="Verdana" panose="020B0604030504040204" pitchFamily="34" charset="0"/>
              </a:defRPr>
            </a:lvl1pPr>
            <a:lvl2pPr marL="742950" indent="-285750">
              <a:spcBef>
                <a:spcPct val="20000"/>
              </a:spcBef>
              <a:buClr>
                <a:srgbClr val="009FBA"/>
              </a:buClr>
              <a:buChar char="•"/>
              <a:defRPr sz="2000" b="1">
                <a:solidFill>
                  <a:srgbClr val="0F5494"/>
                </a:solidFill>
                <a:latin typeface="Verdana" panose="020B0604030504040204" pitchFamily="34" charset="0"/>
              </a:defRPr>
            </a:lvl2pPr>
            <a:lvl3pPr marL="1143000" indent="-228600">
              <a:spcBef>
                <a:spcPct val="20000"/>
              </a:spcBef>
              <a:defRPr sz="1400">
                <a:solidFill>
                  <a:srgbClr val="0F5494"/>
                </a:solidFill>
                <a:latin typeface="Verdana" panose="020B060403050404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pPr>
            <a:r>
              <a:rPr lang="fr-BE" altLang="en-US" sz="1800" i="0">
                <a:solidFill>
                  <a:schemeClr val="tx1"/>
                </a:solidFill>
                <a:latin typeface="Arial" panose="020B0604020202020204" pitchFamily="34" charset="0"/>
                <a:ea typeface="ＭＳ Ｐゴシック" panose="020B0600070205080204" pitchFamily="34" charset="-128"/>
              </a:rPr>
              <a:t> </a:t>
            </a:r>
            <a:endParaRPr lang="en-GB" altLang="en-US" sz="1800" i="0">
              <a:solidFill>
                <a:schemeClr val="tx1"/>
              </a:solidFill>
              <a:latin typeface="Arial" panose="020B0604020202020204" pitchFamily="34" charset="0"/>
              <a:ea typeface="ＭＳ Ｐゴシック" panose="020B0600070205080204" pitchFamily="34" charset="-128"/>
            </a:endParaRPr>
          </a:p>
        </p:txBody>
      </p:sp>
      <p:sp>
        <p:nvSpPr>
          <p:cNvPr id="20498" name="Slide Number Placeholder 5"/>
          <p:cNvSpPr txBox="1">
            <a:spLocks noGrp="1"/>
          </p:cNvSpPr>
          <p:nvPr/>
        </p:nvSpPr>
        <p:spPr bwMode="auto">
          <a:xfrm>
            <a:off x="8934450" y="2876550"/>
            <a:ext cx="1373190"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buClr>
                <a:schemeClr val="bg1"/>
              </a:buClr>
              <a:defRPr sz="2400" i="1">
                <a:solidFill>
                  <a:srgbClr val="0F5494"/>
                </a:solidFill>
                <a:latin typeface="Verdana" panose="020B0604030504040204" pitchFamily="34" charset="0"/>
              </a:defRPr>
            </a:lvl1pPr>
            <a:lvl2pPr marL="742950" indent="-285750" defTabSz="457200">
              <a:spcBef>
                <a:spcPct val="20000"/>
              </a:spcBef>
              <a:buClr>
                <a:srgbClr val="009FBA"/>
              </a:buClr>
              <a:buChar char="•"/>
              <a:defRPr sz="2000" b="1">
                <a:solidFill>
                  <a:srgbClr val="0F5494"/>
                </a:solidFill>
                <a:latin typeface="Verdana" panose="020B0604030504040204" pitchFamily="34" charset="0"/>
              </a:defRPr>
            </a:lvl2pPr>
            <a:lvl3pPr marL="1143000" indent="-228600" defTabSz="457200">
              <a:spcBef>
                <a:spcPct val="20000"/>
              </a:spcBef>
              <a:defRPr sz="1400">
                <a:solidFill>
                  <a:srgbClr val="0F5494"/>
                </a:solidFill>
                <a:latin typeface="Verdana" panose="020B0604030504040204" pitchFamily="34" charset="0"/>
              </a:defRPr>
            </a:lvl3pPr>
            <a:lvl4pPr marL="1600200" indent="-228600" defTabSz="457200">
              <a:spcBef>
                <a:spcPct val="20000"/>
              </a:spcBef>
              <a:buChar char="–"/>
              <a:defRPr sz="2000">
                <a:solidFill>
                  <a:schemeClr val="tx1"/>
                </a:solidFill>
                <a:latin typeface="Arial" panose="020B0604020202020204" pitchFamily="34" charset="0"/>
              </a:defRPr>
            </a:lvl4pPr>
            <a:lvl5pPr marL="2057400" indent="-228600" defTabSz="457200">
              <a:spcBef>
                <a:spcPct val="20000"/>
              </a:spcBef>
              <a:buChar char="»"/>
              <a:defRPr sz="2000">
                <a:solidFill>
                  <a:schemeClr val="tx1"/>
                </a:solidFill>
                <a:latin typeface="Arial" panose="020B0604020202020204" pitchFamily="34" charset="0"/>
              </a:defRPr>
            </a:lvl5pPr>
            <a:lvl6pPr marL="2514600" indent="-228600" defTabSz="4572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4572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4572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4572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pPr>
            <a:r>
              <a:rPr lang="en-GB" altLang="en-US" sz="1100" b="1" i="0">
                <a:solidFill>
                  <a:schemeClr val="bg1"/>
                </a:solidFill>
                <a:latin typeface="Arial" panose="020B0604020202020204" pitchFamily="34" charset="0"/>
                <a:ea typeface="ＭＳ Ｐゴシック" panose="020B0600070205080204" pitchFamily="34" charset="-128"/>
                <a:cs typeface="Arial" panose="020B0604020202020204" pitchFamily="34" charset="0"/>
              </a:rPr>
              <a:t>ALL documents received, correct and accepted</a:t>
            </a:r>
          </a:p>
        </p:txBody>
      </p:sp>
      <p:sp>
        <p:nvSpPr>
          <p:cNvPr id="20499" name="Slide Number Placeholder 5"/>
          <p:cNvSpPr txBox="1">
            <a:spLocks noGrp="1"/>
          </p:cNvSpPr>
          <p:nvPr/>
        </p:nvSpPr>
        <p:spPr bwMode="auto">
          <a:xfrm>
            <a:off x="4906172" y="3573462"/>
            <a:ext cx="1477964" cy="1024730"/>
          </a:xfrm>
          <a:prstGeom prst="roundRect">
            <a:avLst/>
          </a:prstGeom>
          <a:solidFill>
            <a:schemeClr val="bg1"/>
          </a:solidFill>
          <a:ln>
            <a:solidFill>
              <a:srgbClr val="0070C0"/>
            </a:solidFill>
          </a:ln>
        </p:spPr>
        <p:txBody>
          <a:bodyPr/>
          <a:lstStyle>
            <a:lvl1pPr defTabSz="457200">
              <a:spcBef>
                <a:spcPct val="20000"/>
              </a:spcBef>
              <a:buClr>
                <a:schemeClr val="bg1"/>
              </a:buClr>
              <a:defRPr sz="2400" i="1">
                <a:solidFill>
                  <a:srgbClr val="0F5494"/>
                </a:solidFill>
                <a:latin typeface="Verdana" panose="020B0604030504040204" pitchFamily="34" charset="0"/>
              </a:defRPr>
            </a:lvl1pPr>
            <a:lvl2pPr marL="742950" indent="-285750" defTabSz="457200">
              <a:spcBef>
                <a:spcPct val="20000"/>
              </a:spcBef>
              <a:buClr>
                <a:srgbClr val="009FBA"/>
              </a:buClr>
              <a:buChar char="•"/>
              <a:defRPr sz="2000" b="1">
                <a:solidFill>
                  <a:srgbClr val="0F5494"/>
                </a:solidFill>
                <a:latin typeface="Verdana" panose="020B0604030504040204" pitchFamily="34" charset="0"/>
              </a:defRPr>
            </a:lvl2pPr>
            <a:lvl3pPr marL="1143000" indent="-228600" defTabSz="457200">
              <a:spcBef>
                <a:spcPct val="20000"/>
              </a:spcBef>
              <a:defRPr sz="1400">
                <a:solidFill>
                  <a:srgbClr val="0F5494"/>
                </a:solidFill>
                <a:latin typeface="Verdana" panose="020B0604030504040204" pitchFamily="34" charset="0"/>
              </a:defRPr>
            </a:lvl3pPr>
            <a:lvl4pPr marL="1600200" indent="-228600" defTabSz="457200">
              <a:spcBef>
                <a:spcPct val="20000"/>
              </a:spcBef>
              <a:buChar char="–"/>
              <a:defRPr sz="2000">
                <a:solidFill>
                  <a:schemeClr val="tx1"/>
                </a:solidFill>
                <a:latin typeface="Arial" panose="020B0604020202020204" pitchFamily="34" charset="0"/>
              </a:defRPr>
            </a:lvl4pPr>
            <a:lvl5pPr marL="2057400" indent="-228600" defTabSz="457200">
              <a:spcBef>
                <a:spcPct val="20000"/>
              </a:spcBef>
              <a:buChar char="»"/>
              <a:defRPr sz="2000">
                <a:solidFill>
                  <a:schemeClr val="tx1"/>
                </a:solidFill>
                <a:latin typeface="Arial" panose="020B0604020202020204" pitchFamily="34" charset="0"/>
              </a:defRPr>
            </a:lvl5pPr>
            <a:lvl6pPr marL="2514600" indent="-228600" defTabSz="4572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4572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4572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4572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pPr>
            <a:r>
              <a:rPr lang="en-GB" altLang="en-US" sz="1000" b="1" i="0">
                <a:solidFill>
                  <a:schemeClr val="tx2">
                    <a:lumMod val="50000"/>
                  </a:schemeClr>
                </a:solidFill>
                <a:latin typeface="Arial" panose="020B0604020202020204" pitchFamily="34" charset="0"/>
                <a:ea typeface="ＭＳ Ｐゴシック" panose="020B0600070205080204" pitchFamily="34" charset="-128"/>
                <a:cs typeface="Arial" panose="020B0604020202020204" pitchFamily="34" charset="0"/>
              </a:rPr>
              <a:t>Comments from</a:t>
            </a:r>
          </a:p>
          <a:p>
            <a:pPr algn="ctr" eaLnBrk="1" hangingPunct="1">
              <a:spcBef>
                <a:spcPct val="0"/>
              </a:spcBef>
              <a:buClrTx/>
            </a:pPr>
            <a:r>
              <a:rPr lang="en-GB" altLang="en-US" sz="1000" b="1" i="0">
                <a:solidFill>
                  <a:schemeClr val="tx2">
                    <a:lumMod val="50000"/>
                  </a:schemeClr>
                </a:solidFill>
                <a:latin typeface="Arial" panose="020B0604020202020204" pitchFamily="34" charset="0"/>
                <a:ea typeface="ＭＳ Ｐゴシック" panose="020B0600070205080204" pitchFamily="34" charset="-128"/>
                <a:cs typeface="Arial" panose="020B0604020202020204" pitchFamily="34" charset="0"/>
              </a:rPr>
              <a:t>Project Officer and Financial Officer – clarifications and modifications may be requested</a:t>
            </a:r>
          </a:p>
        </p:txBody>
      </p:sp>
      <p:sp>
        <p:nvSpPr>
          <p:cNvPr id="20500" name="Line 20"/>
          <p:cNvSpPr>
            <a:spLocks noChangeShapeType="1"/>
          </p:cNvSpPr>
          <p:nvPr/>
        </p:nvSpPr>
        <p:spPr bwMode="auto">
          <a:xfrm>
            <a:off x="8229601" y="3090864"/>
            <a:ext cx="442913" cy="9525"/>
          </a:xfrm>
          <a:prstGeom prst="line">
            <a:avLst/>
          </a:prstGeom>
          <a:noFill/>
          <a:ln w="9525">
            <a:solidFill>
              <a:srgbClr val="25A1D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E"/>
          </a:p>
        </p:txBody>
      </p:sp>
      <p:sp>
        <p:nvSpPr>
          <p:cNvPr id="20501" name="Slide Number Placeholder 5"/>
          <p:cNvSpPr txBox="1">
            <a:spLocks noGrp="1"/>
          </p:cNvSpPr>
          <p:nvPr/>
        </p:nvSpPr>
        <p:spPr bwMode="auto">
          <a:xfrm>
            <a:off x="6868326" y="3608516"/>
            <a:ext cx="1361274" cy="536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buClr>
                <a:schemeClr val="bg1"/>
              </a:buClr>
              <a:defRPr sz="2400" i="1">
                <a:solidFill>
                  <a:srgbClr val="0F5494"/>
                </a:solidFill>
                <a:latin typeface="Verdana" panose="020B0604030504040204" pitchFamily="34" charset="0"/>
              </a:defRPr>
            </a:lvl1pPr>
            <a:lvl2pPr marL="742950" indent="-285750" defTabSz="457200">
              <a:spcBef>
                <a:spcPct val="20000"/>
              </a:spcBef>
              <a:buClr>
                <a:srgbClr val="009FBA"/>
              </a:buClr>
              <a:buChar char="•"/>
              <a:defRPr sz="2000" b="1">
                <a:solidFill>
                  <a:srgbClr val="0F5494"/>
                </a:solidFill>
                <a:latin typeface="Verdana" panose="020B0604030504040204" pitchFamily="34" charset="0"/>
              </a:defRPr>
            </a:lvl2pPr>
            <a:lvl3pPr marL="1143000" indent="-228600" defTabSz="457200">
              <a:spcBef>
                <a:spcPct val="20000"/>
              </a:spcBef>
              <a:defRPr sz="1400">
                <a:solidFill>
                  <a:srgbClr val="0F5494"/>
                </a:solidFill>
                <a:latin typeface="Verdana" panose="020B0604030504040204" pitchFamily="34" charset="0"/>
              </a:defRPr>
            </a:lvl3pPr>
            <a:lvl4pPr marL="1600200" indent="-228600" defTabSz="457200">
              <a:spcBef>
                <a:spcPct val="20000"/>
              </a:spcBef>
              <a:buChar char="–"/>
              <a:defRPr sz="2000">
                <a:solidFill>
                  <a:schemeClr val="tx1"/>
                </a:solidFill>
                <a:latin typeface="Arial" panose="020B0604020202020204" pitchFamily="34" charset="0"/>
              </a:defRPr>
            </a:lvl4pPr>
            <a:lvl5pPr marL="2057400" indent="-228600" defTabSz="457200">
              <a:spcBef>
                <a:spcPct val="20000"/>
              </a:spcBef>
              <a:buChar char="»"/>
              <a:defRPr sz="2000">
                <a:solidFill>
                  <a:schemeClr val="tx1"/>
                </a:solidFill>
                <a:latin typeface="Arial" panose="020B0604020202020204" pitchFamily="34" charset="0"/>
              </a:defRPr>
            </a:lvl5pPr>
            <a:lvl6pPr marL="2514600" indent="-228600" defTabSz="4572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4572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4572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4572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pPr>
            <a:r>
              <a:rPr lang="en-GB" altLang="en-US" sz="1100" b="1" i="0">
                <a:solidFill>
                  <a:srgbClr val="25A1DF"/>
                </a:solidFill>
                <a:latin typeface="Arial" panose="020B0604020202020204" pitchFamily="34" charset="0"/>
                <a:ea typeface="ＭＳ Ｐゴシック" panose="020B0600070205080204" pitchFamily="34" charset="-128"/>
                <a:cs typeface="Arial" panose="020B0604020202020204" pitchFamily="34" charset="0"/>
              </a:rPr>
              <a:t>More than one iteration may be necessary</a:t>
            </a:r>
          </a:p>
        </p:txBody>
      </p:sp>
      <p:sp>
        <p:nvSpPr>
          <p:cNvPr id="20502" name="AutoShape 23"/>
          <p:cNvSpPr>
            <a:spLocks noChangeArrowheads="1"/>
          </p:cNvSpPr>
          <p:nvPr/>
        </p:nvSpPr>
        <p:spPr bwMode="auto">
          <a:xfrm>
            <a:off x="1658939" y="1768475"/>
            <a:ext cx="1457324" cy="742950"/>
          </a:xfrm>
          <a:prstGeom prst="homePlate">
            <a:avLst>
              <a:gd name="adj" fmla="val 38462"/>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anchor="ctr"/>
          <a:lstStyle>
            <a:lvl1pPr>
              <a:spcBef>
                <a:spcPct val="20000"/>
              </a:spcBef>
              <a:buClr>
                <a:schemeClr val="bg1"/>
              </a:buClr>
              <a:defRPr sz="2400" i="1">
                <a:solidFill>
                  <a:srgbClr val="0F5494"/>
                </a:solidFill>
                <a:latin typeface="Verdana" panose="020B0604030504040204" pitchFamily="34" charset="0"/>
              </a:defRPr>
            </a:lvl1pPr>
            <a:lvl2pPr marL="742950" indent="-285750">
              <a:spcBef>
                <a:spcPct val="20000"/>
              </a:spcBef>
              <a:buClr>
                <a:srgbClr val="009FBA"/>
              </a:buClr>
              <a:buChar char="•"/>
              <a:defRPr sz="2000" b="1">
                <a:solidFill>
                  <a:srgbClr val="0F5494"/>
                </a:solidFill>
                <a:latin typeface="Verdana" panose="020B0604030504040204" pitchFamily="34" charset="0"/>
              </a:defRPr>
            </a:lvl2pPr>
            <a:lvl3pPr marL="1143000" indent="-228600">
              <a:spcBef>
                <a:spcPct val="20000"/>
              </a:spcBef>
              <a:defRPr sz="1400">
                <a:solidFill>
                  <a:srgbClr val="0F5494"/>
                </a:solidFill>
                <a:latin typeface="Verdana" panose="020B060403050404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pPr>
            <a:endParaRPr lang="en-US" altLang="en-US" sz="1200" i="0">
              <a:ea typeface="ＭＳ Ｐゴシック" panose="020B0600070205080204" pitchFamily="34" charset="-128"/>
            </a:endParaRPr>
          </a:p>
        </p:txBody>
      </p:sp>
      <p:sp>
        <p:nvSpPr>
          <p:cNvPr id="20503" name="Text Box 24"/>
          <p:cNvSpPr txBox="1">
            <a:spLocks noChangeArrowheads="1"/>
          </p:cNvSpPr>
          <p:nvPr/>
        </p:nvSpPr>
        <p:spPr bwMode="auto">
          <a:xfrm>
            <a:off x="1744579" y="1825626"/>
            <a:ext cx="115578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175">
              <a:spcBef>
                <a:spcPct val="20000"/>
              </a:spcBef>
              <a:buClr>
                <a:schemeClr val="bg1"/>
              </a:buClr>
              <a:defRPr sz="2400" i="1">
                <a:solidFill>
                  <a:srgbClr val="0F5494"/>
                </a:solidFill>
                <a:latin typeface="Verdana" panose="020B0604030504040204" pitchFamily="34" charset="0"/>
              </a:defRPr>
            </a:lvl1pPr>
            <a:lvl2pPr marL="742950" indent="-285750">
              <a:spcBef>
                <a:spcPct val="20000"/>
              </a:spcBef>
              <a:buClr>
                <a:srgbClr val="009FBA"/>
              </a:buClr>
              <a:buChar char="•"/>
              <a:defRPr sz="2000" b="1">
                <a:solidFill>
                  <a:srgbClr val="0F5494"/>
                </a:solidFill>
                <a:latin typeface="Verdana" panose="020B0604030504040204" pitchFamily="34" charset="0"/>
              </a:defRPr>
            </a:lvl2pPr>
            <a:lvl3pPr marL="1143000" indent="-228600">
              <a:spcBef>
                <a:spcPct val="20000"/>
              </a:spcBef>
              <a:defRPr sz="1400">
                <a:solidFill>
                  <a:srgbClr val="0F5494"/>
                </a:solidFill>
                <a:latin typeface="Verdana" panose="020B060403050404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ClrTx/>
            </a:pPr>
            <a:r>
              <a:rPr lang="en-IE" altLang="en-US" sz="1200" b="1" i="0">
                <a:solidFill>
                  <a:schemeClr val="tx1"/>
                </a:solidFill>
                <a:latin typeface="Arial" panose="020B0604020202020204" pitchFamily="34" charset="0"/>
                <a:ea typeface="ＭＳ Ｐゴシック" panose="020B0600070205080204" pitchFamily="34" charset="-128"/>
                <a:cs typeface="Arial" panose="020B0604020202020204" pitchFamily="34" charset="0"/>
              </a:rPr>
              <a:t>End of reporting period</a:t>
            </a:r>
          </a:p>
        </p:txBody>
      </p:sp>
      <p:sp>
        <p:nvSpPr>
          <p:cNvPr id="20504" name="Text Box 25"/>
          <p:cNvSpPr txBox="1">
            <a:spLocks noChangeArrowheads="1"/>
          </p:cNvSpPr>
          <p:nvPr/>
        </p:nvSpPr>
        <p:spPr bwMode="auto">
          <a:xfrm>
            <a:off x="3865563" y="2014539"/>
            <a:ext cx="17335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175">
              <a:spcBef>
                <a:spcPct val="20000"/>
              </a:spcBef>
              <a:buClr>
                <a:schemeClr val="bg1"/>
              </a:buClr>
              <a:defRPr sz="2400" i="1">
                <a:solidFill>
                  <a:srgbClr val="0F5494"/>
                </a:solidFill>
                <a:latin typeface="Verdana" panose="020B0604030504040204" pitchFamily="34" charset="0"/>
              </a:defRPr>
            </a:lvl1pPr>
            <a:lvl2pPr marL="742950" indent="-285750">
              <a:spcBef>
                <a:spcPct val="20000"/>
              </a:spcBef>
              <a:buClr>
                <a:srgbClr val="009FBA"/>
              </a:buClr>
              <a:buChar char="•"/>
              <a:defRPr sz="2000" b="1">
                <a:solidFill>
                  <a:srgbClr val="0F5494"/>
                </a:solidFill>
                <a:latin typeface="Verdana" panose="020B0604030504040204" pitchFamily="34" charset="0"/>
              </a:defRPr>
            </a:lvl2pPr>
            <a:lvl3pPr marL="1143000" indent="-228600">
              <a:spcBef>
                <a:spcPct val="20000"/>
              </a:spcBef>
              <a:defRPr sz="1400">
                <a:solidFill>
                  <a:srgbClr val="0F5494"/>
                </a:solidFill>
                <a:latin typeface="Verdana" panose="020B060403050404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ClrTx/>
            </a:pPr>
            <a:r>
              <a:rPr lang="en-IE" altLang="en-US" sz="1200" b="1" i="0">
                <a:solidFill>
                  <a:schemeClr val="tx1"/>
                </a:solidFill>
                <a:latin typeface="Arial" panose="020B0604020202020204" pitchFamily="34" charset="0"/>
                <a:ea typeface="ＭＳ Ｐゴシック" panose="020B0600070205080204" pitchFamily="34" charset="-128"/>
                <a:cs typeface="Arial" panose="020B0604020202020204" pitchFamily="34" charset="0"/>
              </a:rPr>
              <a:t>Within 60 days</a:t>
            </a:r>
          </a:p>
        </p:txBody>
      </p:sp>
      <p:sp>
        <p:nvSpPr>
          <p:cNvPr id="20505" name="AutoShape 26"/>
          <p:cNvSpPr>
            <a:spLocks noChangeArrowheads="1"/>
          </p:cNvSpPr>
          <p:nvPr/>
        </p:nvSpPr>
        <p:spPr bwMode="auto">
          <a:xfrm>
            <a:off x="3305176" y="2809569"/>
            <a:ext cx="1457325" cy="957570"/>
          </a:xfrm>
          <a:prstGeom prst="flowChartAlternateProcess">
            <a:avLst/>
          </a:prstGeom>
          <a:solidFill>
            <a:schemeClr val="folHlink"/>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1"/>
              </a:buClr>
              <a:defRPr sz="2400" i="1">
                <a:solidFill>
                  <a:srgbClr val="0F5494"/>
                </a:solidFill>
                <a:latin typeface="Verdana" panose="020B0604030504040204" pitchFamily="34" charset="0"/>
              </a:defRPr>
            </a:lvl1pPr>
            <a:lvl2pPr marL="742950" indent="-285750">
              <a:spcBef>
                <a:spcPct val="20000"/>
              </a:spcBef>
              <a:buClr>
                <a:srgbClr val="009FBA"/>
              </a:buClr>
              <a:buChar char="•"/>
              <a:defRPr sz="2000" b="1">
                <a:solidFill>
                  <a:srgbClr val="0F5494"/>
                </a:solidFill>
                <a:latin typeface="Verdana" panose="020B0604030504040204" pitchFamily="34" charset="0"/>
              </a:defRPr>
            </a:lvl2pPr>
            <a:lvl3pPr marL="1143000" indent="-228600">
              <a:spcBef>
                <a:spcPct val="20000"/>
              </a:spcBef>
              <a:defRPr sz="1400">
                <a:solidFill>
                  <a:srgbClr val="0F5494"/>
                </a:solidFill>
                <a:latin typeface="Verdana" panose="020B060403050404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pPr>
            <a:endParaRPr lang="en-US" altLang="en-US" sz="1200" i="0">
              <a:ea typeface="ＭＳ Ｐゴシック" panose="020B0600070205080204" pitchFamily="34" charset="-128"/>
            </a:endParaRPr>
          </a:p>
        </p:txBody>
      </p:sp>
      <p:sp>
        <p:nvSpPr>
          <p:cNvPr id="20506" name="Slide Number Placeholder 5"/>
          <p:cNvSpPr txBox="1">
            <a:spLocks noGrp="1"/>
          </p:cNvSpPr>
          <p:nvPr/>
        </p:nvSpPr>
        <p:spPr bwMode="auto">
          <a:xfrm>
            <a:off x="3321051" y="2901159"/>
            <a:ext cx="1412875" cy="778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buClr>
                <a:schemeClr val="bg1"/>
              </a:buClr>
              <a:defRPr sz="2400" i="1">
                <a:solidFill>
                  <a:srgbClr val="0F5494"/>
                </a:solidFill>
                <a:latin typeface="Verdana" panose="020B0604030504040204" pitchFamily="34" charset="0"/>
              </a:defRPr>
            </a:lvl1pPr>
            <a:lvl2pPr marL="742950" indent="-285750" defTabSz="457200">
              <a:spcBef>
                <a:spcPct val="20000"/>
              </a:spcBef>
              <a:buClr>
                <a:srgbClr val="009FBA"/>
              </a:buClr>
              <a:buChar char="•"/>
              <a:defRPr sz="2000" b="1">
                <a:solidFill>
                  <a:srgbClr val="0F5494"/>
                </a:solidFill>
                <a:latin typeface="Verdana" panose="020B0604030504040204" pitchFamily="34" charset="0"/>
              </a:defRPr>
            </a:lvl2pPr>
            <a:lvl3pPr marL="1143000" indent="-228600" defTabSz="457200">
              <a:spcBef>
                <a:spcPct val="20000"/>
              </a:spcBef>
              <a:defRPr sz="1400">
                <a:solidFill>
                  <a:srgbClr val="0F5494"/>
                </a:solidFill>
                <a:latin typeface="Verdana" panose="020B0604030504040204" pitchFamily="34" charset="0"/>
              </a:defRPr>
            </a:lvl3pPr>
            <a:lvl4pPr marL="1600200" indent="-228600" defTabSz="457200">
              <a:spcBef>
                <a:spcPct val="20000"/>
              </a:spcBef>
              <a:buChar char="–"/>
              <a:defRPr sz="2000">
                <a:solidFill>
                  <a:schemeClr val="tx1"/>
                </a:solidFill>
                <a:latin typeface="Arial" panose="020B0604020202020204" pitchFamily="34" charset="0"/>
              </a:defRPr>
            </a:lvl4pPr>
            <a:lvl5pPr marL="2057400" indent="-228600" defTabSz="457200">
              <a:spcBef>
                <a:spcPct val="20000"/>
              </a:spcBef>
              <a:buChar char="»"/>
              <a:defRPr sz="2000">
                <a:solidFill>
                  <a:schemeClr val="tx1"/>
                </a:solidFill>
                <a:latin typeface="Arial" panose="020B0604020202020204" pitchFamily="34" charset="0"/>
              </a:defRPr>
            </a:lvl5pPr>
            <a:lvl6pPr marL="2514600" indent="-228600" defTabSz="4572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4572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4572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4572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pPr>
            <a:r>
              <a:rPr lang="en-GB" altLang="en-US" sz="1100" b="1" i="0">
                <a:solidFill>
                  <a:schemeClr val="bg1"/>
                </a:solidFill>
                <a:latin typeface="Arial" panose="020B0604020202020204" pitchFamily="34" charset="0"/>
                <a:ea typeface="ＭＳ Ｐゴシック" panose="020B0600070205080204" pitchFamily="34" charset="-128"/>
                <a:cs typeface="Arial" panose="020B0604020202020204" pitchFamily="34" charset="0"/>
              </a:rPr>
              <a:t>Periodic REPORT</a:t>
            </a:r>
          </a:p>
          <a:p>
            <a:pPr algn="ctr" eaLnBrk="1" hangingPunct="1">
              <a:spcBef>
                <a:spcPct val="0"/>
              </a:spcBef>
              <a:buClrTx/>
            </a:pPr>
            <a:r>
              <a:rPr lang="en-IE" altLang="en-US" sz="1100" b="1" i="0">
                <a:solidFill>
                  <a:schemeClr val="bg1"/>
                </a:solidFill>
                <a:latin typeface="Arial" panose="020B0604020202020204" pitchFamily="34" charset="0"/>
                <a:ea typeface="ＭＳ Ｐゴシック" panose="020B0600070205080204" pitchFamily="34" charset="-128"/>
                <a:cs typeface="Arial" panose="020B0604020202020204" pitchFamily="34" charset="0"/>
              </a:rPr>
              <a:t>submitted (technical and financial</a:t>
            </a:r>
            <a:r>
              <a:rPr lang="fr-BE" altLang="en-US" sz="1100" b="1" i="0">
                <a:solidFill>
                  <a:schemeClr val="bg1"/>
                </a:solidFill>
                <a:latin typeface="Arial" panose="020B0604020202020204" pitchFamily="34" charset="0"/>
                <a:ea typeface="ＭＳ Ｐゴシック" panose="020B0600070205080204" pitchFamily="34" charset="-128"/>
                <a:cs typeface="Arial" panose="020B0604020202020204" pitchFamily="34" charset="0"/>
              </a:rPr>
              <a:t>)</a:t>
            </a:r>
            <a:endParaRPr lang="en-GB" altLang="en-US" sz="1100" b="1" i="0">
              <a:solidFill>
                <a:schemeClr val="bg1"/>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20507" name="AutoShape 28"/>
          <p:cNvSpPr>
            <a:spLocks noChangeArrowheads="1"/>
          </p:cNvSpPr>
          <p:nvPr/>
        </p:nvSpPr>
        <p:spPr bwMode="auto">
          <a:xfrm>
            <a:off x="6029323" y="1758952"/>
            <a:ext cx="2628900" cy="752475"/>
          </a:xfrm>
          <a:prstGeom prst="chevron">
            <a:avLst>
              <a:gd name="adj" fmla="val 27852"/>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anchor="ctr"/>
          <a:lstStyle>
            <a:lvl1pPr>
              <a:spcBef>
                <a:spcPct val="20000"/>
              </a:spcBef>
              <a:buClr>
                <a:schemeClr val="bg1"/>
              </a:buClr>
              <a:defRPr sz="2400" i="1">
                <a:solidFill>
                  <a:srgbClr val="0F5494"/>
                </a:solidFill>
                <a:latin typeface="Verdana" panose="020B0604030504040204" pitchFamily="34" charset="0"/>
              </a:defRPr>
            </a:lvl1pPr>
            <a:lvl2pPr marL="742950" indent="-285750">
              <a:spcBef>
                <a:spcPct val="20000"/>
              </a:spcBef>
              <a:buClr>
                <a:srgbClr val="009FBA"/>
              </a:buClr>
              <a:buChar char="•"/>
              <a:defRPr sz="2000" b="1">
                <a:solidFill>
                  <a:srgbClr val="0F5494"/>
                </a:solidFill>
                <a:latin typeface="Verdana" panose="020B0604030504040204" pitchFamily="34" charset="0"/>
              </a:defRPr>
            </a:lvl2pPr>
            <a:lvl3pPr marL="1143000" indent="-228600">
              <a:spcBef>
                <a:spcPct val="20000"/>
              </a:spcBef>
              <a:defRPr sz="1400">
                <a:solidFill>
                  <a:srgbClr val="0F5494"/>
                </a:solidFill>
                <a:latin typeface="Verdana" panose="020B060403050404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pPr>
            <a:endParaRPr lang="en-US" altLang="en-US" sz="1200" i="0">
              <a:ea typeface="ＭＳ Ｐゴシック" panose="020B0600070205080204" pitchFamily="34" charset="-128"/>
            </a:endParaRPr>
          </a:p>
        </p:txBody>
      </p:sp>
      <p:sp>
        <p:nvSpPr>
          <p:cNvPr id="20508" name="Text Box 29"/>
          <p:cNvSpPr txBox="1">
            <a:spLocks noChangeArrowheads="1"/>
          </p:cNvSpPr>
          <p:nvPr/>
        </p:nvSpPr>
        <p:spPr bwMode="auto">
          <a:xfrm>
            <a:off x="6403979" y="1904325"/>
            <a:ext cx="19431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175">
              <a:spcBef>
                <a:spcPct val="20000"/>
              </a:spcBef>
              <a:buClr>
                <a:schemeClr val="bg1"/>
              </a:buClr>
              <a:defRPr sz="2400" i="1">
                <a:solidFill>
                  <a:srgbClr val="0F5494"/>
                </a:solidFill>
                <a:latin typeface="Verdana" panose="020B0604030504040204" pitchFamily="34" charset="0"/>
              </a:defRPr>
            </a:lvl1pPr>
            <a:lvl2pPr marL="742950" indent="-285750">
              <a:spcBef>
                <a:spcPct val="20000"/>
              </a:spcBef>
              <a:buClr>
                <a:srgbClr val="009FBA"/>
              </a:buClr>
              <a:buChar char="•"/>
              <a:defRPr sz="2000" b="1">
                <a:solidFill>
                  <a:srgbClr val="0F5494"/>
                </a:solidFill>
                <a:latin typeface="Verdana" panose="020B0604030504040204" pitchFamily="34" charset="0"/>
              </a:defRPr>
            </a:lvl2pPr>
            <a:lvl3pPr marL="1143000" indent="-228600">
              <a:spcBef>
                <a:spcPct val="20000"/>
              </a:spcBef>
              <a:defRPr sz="1400">
                <a:solidFill>
                  <a:srgbClr val="0F5494"/>
                </a:solidFill>
                <a:latin typeface="Verdana" panose="020B060403050404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ClrTx/>
            </a:pPr>
            <a:r>
              <a:rPr lang="en-IE" altLang="en-US" sz="1200" b="1" i="0">
                <a:solidFill>
                  <a:schemeClr val="tx1"/>
                </a:solidFill>
                <a:latin typeface="Arial" panose="020B0604020202020204" pitchFamily="34" charset="0"/>
                <a:ea typeface="ＭＳ Ｐゴシック" panose="020B0600070205080204" pitchFamily="34" charset="-128"/>
                <a:cs typeface="Arial" panose="020B0604020202020204" pitchFamily="34" charset="0"/>
              </a:rPr>
              <a:t>Revisions and explanations</a:t>
            </a:r>
          </a:p>
        </p:txBody>
      </p:sp>
      <p:sp>
        <p:nvSpPr>
          <p:cNvPr id="20509" name="AutoShape 30"/>
          <p:cNvSpPr>
            <a:spLocks noChangeArrowheads="1"/>
          </p:cNvSpPr>
          <p:nvPr/>
        </p:nvSpPr>
        <p:spPr bwMode="auto">
          <a:xfrm>
            <a:off x="8845545" y="1755776"/>
            <a:ext cx="1489081" cy="752475"/>
          </a:xfrm>
          <a:prstGeom prst="chevron">
            <a:avLst>
              <a:gd name="adj" fmla="val 31320"/>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anchor="ctr"/>
          <a:lstStyle>
            <a:lvl1pPr>
              <a:spcBef>
                <a:spcPct val="20000"/>
              </a:spcBef>
              <a:buClr>
                <a:schemeClr val="bg1"/>
              </a:buClr>
              <a:defRPr sz="2400" i="1">
                <a:solidFill>
                  <a:srgbClr val="0F5494"/>
                </a:solidFill>
                <a:latin typeface="Verdana" panose="020B0604030504040204" pitchFamily="34" charset="0"/>
              </a:defRPr>
            </a:lvl1pPr>
            <a:lvl2pPr marL="742950" indent="-285750">
              <a:spcBef>
                <a:spcPct val="20000"/>
              </a:spcBef>
              <a:buClr>
                <a:srgbClr val="009FBA"/>
              </a:buClr>
              <a:buChar char="•"/>
              <a:defRPr sz="2000" b="1">
                <a:solidFill>
                  <a:srgbClr val="0F5494"/>
                </a:solidFill>
                <a:latin typeface="Verdana" panose="020B0604030504040204" pitchFamily="34" charset="0"/>
              </a:defRPr>
            </a:lvl2pPr>
            <a:lvl3pPr marL="1143000" indent="-228600">
              <a:spcBef>
                <a:spcPct val="20000"/>
              </a:spcBef>
              <a:defRPr sz="1400">
                <a:solidFill>
                  <a:srgbClr val="0F5494"/>
                </a:solidFill>
                <a:latin typeface="Verdana" panose="020B060403050404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pPr>
            <a:endParaRPr lang="en-US" altLang="en-US" sz="1200" i="0">
              <a:ea typeface="ＭＳ Ｐゴシック" panose="020B0600070205080204" pitchFamily="34" charset="-128"/>
            </a:endParaRPr>
          </a:p>
        </p:txBody>
      </p:sp>
      <p:sp>
        <p:nvSpPr>
          <p:cNvPr id="20510" name="Text Box 31"/>
          <p:cNvSpPr txBox="1">
            <a:spLocks noChangeArrowheads="1"/>
          </p:cNvSpPr>
          <p:nvPr/>
        </p:nvSpPr>
        <p:spPr bwMode="auto">
          <a:xfrm>
            <a:off x="9050336" y="1831931"/>
            <a:ext cx="126841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175">
              <a:spcBef>
                <a:spcPct val="20000"/>
              </a:spcBef>
              <a:buClr>
                <a:schemeClr val="bg1"/>
              </a:buClr>
              <a:defRPr sz="2400" i="1">
                <a:solidFill>
                  <a:srgbClr val="0F5494"/>
                </a:solidFill>
                <a:latin typeface="Verdana" panose="020B0604030504040204" pitchFamily="34" charset="0"/>
              </a:defRPr>
            </a:lvl1pPr>
            <a:lvl2pPr marL="742950" indent="-285750">
              <a:spcBef>
                <a:spcPct val="20000"/>
              </a:spcBef>
              <a:buClr>
                <a:srgbClr val="009FBA"/>
              </a:buClr>
              <a:buChar char="•"/>
              <a:defRPr sz="2000" b="1">
                <a:solidFill>
                  <a:srgbClr val="0F5494"/>
                </a:solidFill>
                <a:latin typeface="Verdana" panose="020B0604030504040204" pitchFamily="34" charset="0"/>
              </a:defRPr>
            </a:lvl2pPr>
            <a:lvl3pPr marL="1143000" indent="-228600">
              <a:spcBef>
                <a:spcPct val="20000"/>
              </a:spcBef>
              <a:defRPr sz="1400">
                <a:solidFill>
                  <a:srgbClr val="0F5494"/>
                </a:solidFill>
                <a:latin typeface="Verdana" panose="020B060403050404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ClrTx/>
            </a:pPr>
            <a:r>
              <a:rPr lang="en-IE" altLang="en-US" sz="1200" b="1" i="0">
                <a:solidFill>
                  <a:schemeClr val="tx1"/>
                </a:solidFill>
                <a:latin typeface="Arial" panose="020B0604020202020204" pitchFamily="34" charset="0"/>
                <a:ea typeface="ＭＳ Ｐゴシック" panose="020B0600070205080204" pitchFamily="34" charset="-128"/>
                <a:cs typeface="Arial" panose="020B0604020202020204" pitchFamily="34" charset="0"/>
              </a:rPr>
              <a:t>End of reporting and payment</a:t>
            </a:r>
          </a:p>
        </p:txBody>
      </p:sp>
      <p:sp>
        <p:nvSpPr>
          <p:cNvPr id="20514" name="Line 35"/>
          <p:cNvSpPr>
            <a:spLocks noChangeShapeType="1"/>
          </p:cNvSpPr>
          <p:nvPr/>
        </p:nvSpPr>
        <p:spPr bwMode="auto">
          <a:xfrm>
            <a:off x="3525046" y="3940976"/>
            <a:ext cx="0" cy="1400161"/>
          </a:xfrm>
          <a:prstGeom prst="line">
            <a:avLst/>
          </a:prstGeom>
          <a:noFill/>
          <a:ln w="9525">
            <a:solidFill>
              <a:srgbClr val="00206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IE"/>
          </a:p>
        </p:txBody>
      </p:sp>
      <p:sp>
        <p:nvSpPr>
          <p:cNvPr id="20517" name="Line 38"/>
          <p:cNvSpPr>
            <a:spLocks noChangeShapeType="1"/>
          </p:cNvSpPr>
          <p:nvPr/>
        </p:nvSpPr>
        <p:spPr bwMode="auto">
          <a:xfrm>
            <a:off x="5599113" y="5371309"/>
            <a:ext cx="496887" cy="0"/>
          </a:xfrm>
          <a:prstGeom prst="line">
            <a:avLst/>
          </a:prstGeom>
          <a:noFill/>
          <a:ln w="9525">
            <a:solidFill>
              <a:srgbClr val="00206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E"/>
          </a:p>
        </p:txBody>
      </p:sp>
      <p:sp>
        <p:nvSpPr>
          <p:cNvPr id="2" name="Rectangle: Rounded Corners 1">
            <a:extLst>
              <a:ext uri="{FF2B5EF4-FFF2-40B4-BE49-F238E27FC236}">
                <a16:creationId xmlns:a16="http://schemas.microsoft.com/office/drawing/2014/main" id="{32DE1FE4-CA87-4361-8A21-01774032854D}"/>
              </a:ext>
            </a:extLst>
          </p:cNvPr>
          <p:cNvSpPr/>
          <p:nvPr/>
        </p:nvSpPr>
        <p:spPr>
          <a:xfrm>
            <a:off x="6231167" y="4987925"/>
            <a:ext cx="914400" cy="752475"/>
          </a:xfrm>
          <a:prstGeom prst="roundRect">
            <a:avLst/>
          </a:prstGeom>
          <a:solidFill>
            <a:schemeClr val="bg1"/>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0511" name="Slide Number Placeholder 5"/>
          <p:cNvSpPr txBox="1">
            <a:spLocks noGrp="1"/>
          </p:cNvSpPr>
          <p:nvPr/>
        </p:nvSpPr>
        <p:spPr bwMode="auto">
          <a:xfrm>
            <a:off x="6221924" y="5089652"/>
            <a:ext cx="914399" cy="572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buClr>
                <a:schemeClr val="bg1"/>
              </a:buClr>
              <a:defRPr sz="2400" i="1">
                <a:solidFill>
                  <a:srgbClr val="0F5494"/>
                </a:solidFill>
                <a:latin typeface="Verdana" panose="020B0604030504040204" pitchFamily="34" charset="0"/>
              </a:defRPr>
            </a:lvl1pPr>
            <a:lvl2pPr marL="742950" indent="-285750" defTabSz="457200">
              <a:spcBef>
                <a:spcPct val="20000"/>
              </a:spcBef>
              <a:buClr>
                <a:srgbClr val="009FBA"/>
              </a:buClr>
              <a:buChar char="•"/>
              <a:defRPr sz="2000" b="1">
                <a:solidFill>
                  <a:srgbClr val="0F5494"/>
                </a:solidFill>
                <a:latin typeface="Verdana" panose="020B0604030504040204" pitchFamily="34" charset="0"/>
              </a:defRPr>
            </a:lvl2pPr>
            <a:lvl3pPr marL="1143000" indent="-228600" defTabSz="457200">
              <a:spcBef>
                <a:spcPct val="20000"/>
              </a:spcBef>
              <a:defRPr sz="1400">
                <a:solidFill>
                  <a:srgbClr val="0F5494"/>
                </a:solidFill>
                <a:latin typeface="Verdana" panose="020B0604030504040204" pitchFamily="34" charset="0"/>
              </a:defRPr>
            </a:lvl3pPr>
            <a:lvl4pPr marL="1600200" indent="-228600" defTabSz="457200">
              <a:spcBef>
                <a:spcPct val="20000"/>
              </a:spcBef>
              <a:buChar char="–"/>
              <a:defRPr sz="2000">
                <a:solidFill>
                  <a:schemeClr val="tx1"/>
                </a:solidFill>
                <a:latin typeface="Arial" panose="020B0604020202020204" pitchFamily="34" charset="0"/>
              </a:defRPr>
            </a:lvl4pPr>
            <a:lvl5pPr marL="2057400" indent="-228600" defTabSz="457200">
              <a:spcBef>
                <a:spcPct val="20000"/>
              </a:spcBef>
              <a:buChar char="»"/>
              <a:defRPr sz="2000">
                <a:solidFill>
                  <a:schemeClr val="tx1"/>
                </a:solidFill>
                <a:latin typeface="Arial" panose="020B0604020202020204" pitchFamily="34" charset="0"/>
              </a:defRPr>
            </a:lvl5pPr>
            <a:lvl6pPr marL="2514600" indent="-228600" defTabSz="4572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4572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4572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4572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pPr>
            <a:r>
              <a:rPr lang="en-GB" altLang="en-US" sz="1100" b="1" i="0">
                <a:solidFill>
                  <a:schemeClr val="tx2">
                    <a:lumMod val="50000"/>
                  </a:schemeClr>
                </a:solidFill>
                <a:latin typeface="Arial" panose="020B0604020202020204" pitchFamily="34" charset="0"/>
                <a:ea typeface="ＭＳ Ｐゴシック" panose="020B0600070205080204" pitchFamily="34" charset="-128"/>
                <a:cs typeface="Arial" panose="020B0604020202020204" pitchFamily="34" charset="0"/>
              </a:rPr>
              <a:t>Review report submitted</a:t>
            </a:r>
          </a:p>
        </p:txBody>
      </p:sp>
      <p:cxnSp>
        <p:nvCxnSpPr>
          <p:cNvPr id="4" name="Straight Arrow Connector 3">
            <a:extLst>
              <a:ext uri="{FF2B5EF4-FFF2-40B4-BE49-F238E27FC236}">
                <a16:creationId xmlns:a16="http://schemas.microsoft.com/office/drawing/2014/main" id="{207360F2-9337-4554-A837-879583E326DC}"/>
              </a:ext>
            </a:extLst>
          </p:cNvPr>
          <p:cNvCxnSpPr>
            <a:cxnSpLocks/>
          </p:cNvCxnSpPr>
          <p:nvPr/>
        </p:nvCxnSpPr>
        <p:spPr>
          <a:xfrm flipV="1">
            <a:off x="6791325" y="3538553"/>
            <a:ext cx="0" cy="1400161"/>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3958AF9-EB52-472A-B833-AFAE5BC20CF0}"/>
              </a:ext>
            </a:extLst>
          </p:cNvPr>
          <p:cNvCxnSpPr>
            <a:cxnSpLocks/>
          </p:cNvCxnSpPr>
          <p:nvPr/>
        </p:nvCxnSpPr>
        <p:spPr>
          <a:xfrm>
            <a:off x="6467475" y="4105275"/>
            <a:ext cx="21164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FC323686-6D6A-4A7A-AB50-038EE158E00F}"/>
              </a:ext>
            </a:extLst>
          </p:cNvPr>
          <p:cNvCxnSpPr>
            <a:cxnSpLocks/>
          </p:cNvCxnSpPr>
          <p:nvPr/>
        </p:nvCxnSpPr>
        <p:spPr>
          <a:xfrm flipV="1">
            <a:off x="6672774" y="3538553"/>
            <a:ext cx="0" cy="566722"/>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9D47C219-48BD-4A17-9955-8CEFDB62B291}"/>
              </a:ext>
            </a:extLst>
          </p:cNvPr>
          <p:cNvCxnSpPr>
            <a:stCxn id="20514" idx="1"/>
          </p:cNvCxnSpPr>
          <p:nvPr/>
        </p:nvCxnSpPr>
        <p:spPr>
          <a:xfrm>
            <a:off x="3525047" y="5341137"/>
            <a:ext cx="340516" cy="0"/>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119C2AD9-329B-CF86-C543-87C9E1D23E0E}"/>
              </a:ext>
            </a:extLst>
          </p:cNvPr>
          <p:cNvSpPr txBox="1"/>
          <p:nvPr/>
        </p:nvSpPr>
        <p:spPr>
          <a:xfrm>
            <a:off x="345056" y="6448244"/>
            <a:ext cx="7602747"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a:cs typeface="Arial"/>
              </a:rPr>
              <a:t>*A review meeting might not be necessary, to be decided with PO</a:t>
            </a:r>
          </a:p>
        </p:txBody>
      </p:sp>
    </p:spTree>
    <p:extLst>
      <p:ext uri="{BB962C8B-B14F-4D97-AF65-F5344CB8AC3E}">
        <p14:creationId xmlns:p14="http://schemas.microsoft.com/office/powerpoint/2010/main" val="22752007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9DB5E1-E686-9A01-C6B8-BEBDA900E322}"/>
            </a:ext>
          </a:extLst>
        </p:cNvPr>
        <p:cNvGrpSpPr/>
        <p:nvPr/>
      </p:nvGrpSpPr>
      <p:grpSpPr>
        <a:xfrm>
          <a:off x="0" y="0"/>
          <a:ext cx="0" cy="0"/>
          <a:chOff x="0" y="0"/>
          <a:chExt cx="0" cy="0"/>
        </a:xfrm>
      </p:grpSpPr>
      <p:sp>
        <p:nvSpPr>
          <p:cNvPr id="5" name="Title 6">
            <a:extLst>
              <a:ext uri="{FF2B5EF4-FFF2-40B4-BE49-F238E27FC236}">
                <a16:creationId xmlns:a16="http://schemas.microsoft.com/office/drawing/2014/main" id="{9B94DDD6-4181-F955-9523-86806483C1AD}"/>
              </a:ext>
            </a:extLst>
          </p:cNvPr>
          <p:cNvSpPr txBox="1">
            <a:spLocks/>
          </p:cNvSpPr>
          <p:nvPr/>
        </p:nvSpPr>
        <p:spPr>
          <a:xfrm>
            <a:off x="970722" y="206024"/>
            <a:ext cx="10515600" cy="782357"/>
          </a:xfrm>
          <a:prstGeom prst="rect">
            <a:avLst/>
          </a:prstGeom>
        </p:spPr>
        <p:txBody>
          <a:bodyPr vert="horz" lIns="91440" tIns="45720" rIns="91440" bIns="0" rtlCol="0" anchor="b" anchorCtr="0">
            <a:noAutofit/>
          </a:bodyPr>
          <a:lstStyle>
            <a:lvl1pPr algn="l" defTabSz="914400" rtl="0" eaLnBrk="1" latinLnBrk="0" hangingPunct="1">
              <a:lnSpc>
                <a:spcPct val="90000"/>
              </a:lnSpc>
              <a:spcBef>
                <a:spcPct val="0"/>
              </a:spcBef>
              <a:buNone/>
              <a:defRPr sz="4000" kern="1200">
                <a:solidFill>
                  <a:schemeClr val="tx2"/>
                </a:solidFill>
                <a:latin typeface="+mj-lt"/>
                <a:ea typeface="+mj-ea"/>
                <a:cs typeface="+mj-cs"/>
              </a:defRPr>
            </a:lvl1pPr>
          </a:lstStyle>
          <a:p>
            <a:r>
              <a:rPr lang="en-IE" sz="3600"/>
              <a:t>Trans-National Access (TNA) activities 1/2</a:t>
            </a:r>
            <a:endParaRPr lang="en-US" sz="3600">
              <a:cs typeface="Arial"/>
            </a:endParaRPr>
          </a:p>
        </p:txBody>
      </p:sp>
      <p:sp>
        <p:nvSpPr>
          <p:cNvPr id="3" name="Rectangle: Rounded Corners 2">
            <a:extLst>
              <a:ext uri="{FF2B5EF4-FFF2-40B4-BE49-F238E27FC236}">
                <a16:creationId xmlns:a16="http://schemas.microsoft.com/office/drawing/2014/main" id="{2C394CA3-A2B9-6E5D-740C-18A648D163F5}"/>
              </a:ext>
            </a:extLst>
          </p:cNvPr>
          <p:cNvSpPr/>
          <p:nvPr/>
        </p:nvSpPr>
        <p:spPr>
          <a:xfrm>
            <a:off x="970766" y="1143000"/>
            <a:ext cx="10271342" cy="4900807"/>
          </a:xfrm>
          <a:prstGeom prst="roundRect">
            <a:avLst/>
          </a:prstGeom>
          <a:solidFill>
            <a:srgbClr val="024EA2"/>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342900" indent="-342900">
              <a:buFont typeface="Wingdings"/>
              <a:buChar char="§"/>
            </a:pPr>
            <a:r>
              <a:rPr lang="en-US" sz="2400" dirty="0">
                <a:solidFill>
                  <a:srgbClr val="FFC000"/>
                </a:solidFill>
                <a:ea typeface="+mn-lt"/>
                <a:cs typeface="+mn-lt"/>
              </a:rPr>
              <a:t>TNA available to external users:</a:t>
            </a:r>
            <a:endParaRPr lang="en-US" dirty="0">
              <a:solidFill>
                <a:srgbClr val="FFFFFF"/>
              </a:solidFill>
              <a:ea typeface="+mn-lt"/>
              <a:cs typeface="+mn-lt"/>
            </a:endParaRPr>
          </a:p>
          <a:p>
            <a:pPr marL="800100" lvl="1" indent="-342900">
              <a:buFont typeface="Courier New"/>
              <a:buChar char="o"/>
            </a:pPr>
            <a:r>
              <a:rPr lang="en-US" sz="2000" dirty="0">
                <a:solidFill>
                  <a:schemeClr val="bg1"/>
                </a:solidFill>
                <a:ea typeface="+mn-lt"/>
                <a:cs typeface="+mn-lt"/>
              </a:rPr>
              <a:t>in person (‘hands-on’), </a:t>
            </a:r>
          </a:p>
          <a:p>
            <a:pPr marL="800100" lvl="1" indent="-342900">
              <a:buFont typeface="Courier New"/>
              <a:buChar char="o"/>
            </a:pPr>
            <a:r>
              <a:rPr lang="en-US" sz="2000" dirty="0">
                <a:solidFill>
                  <a:schemeClr val="bg1"/>
                </a:solidFill>
                <a:ea typeface="+mn-lt"/>
                <a:cs typeface="+mn-lt"/>
              </a:rPr>
              <a:t>remote scientific services: reference materials or samples, </a:t>
            </a:r>
            <a:r>
              <a:rPr lang="en-US" sz="2000" baseline="0" dirty="0">
                <a:solidFill>
                  <a:schemeClr val="bg1"/>
                </a:solidFill>
                <a:ea typeface="+mn-lt"/>
                <a:cs typeface="+mn-lt"/>
              </a:rPr>
              <a:t>the </a:t>
            </a:r>
            <a:r>
              <a:rPr lang="en-US" sz="2000" dirty="0">
                <a:solidFill>
                  <a:schemeClr val="bg1"/>
                </a:solidFill>
                <a:ea typeface="+mn-lt"/>
                <a:cs typeface="+mn-lt"/>
              </a:rPr>
              <a:t>remote access to a high-performance computing facility, etc.</a:t>
            </a:r>
          </a:p>
          <a:p>
            <a:pPr marL="342900" indent="-342900">
              <a:buFont typeface="Wingdings"/>
              <a:buChar char="§"/>
            </a:pPr>
            <a:r>
              <a:rPr lang="en-US" sz="2400" dirty="0">
                <a:solidFill>
                  <a:srgbClr val="FFC000"/>
                </a:solidFill>
                <a:ea typeface="+mn-lt"/>
                <a:cs typeface="+mn-lt"/>
              </a:rPr>
              <a:t>Open specific calls to invite researchers to apply for access</a:t>
            </a:r>
          </a:p>
          <a:p>
            <a:pPr marL="342900" indent="-342900">
              <a:buFont typeface="Wingdings"/>
              <a:buChar char="§"/>
            </a:pPr>
            <a:r>
              <a:rPr lang="en-US" sz="2400" dirty="0">
                <a:solidFill>
                  <a:srgbClr val="FFC000"/>
                </a:solidFill>
                <a:ea typeface="+mn-lt"/>
                <a:cs typeface="+mn-lt"/>
              </a:rPr>
              <a:t>Documentation needed to support/justify the amount of access reported </a:t>
            </a:r>
          </a:p>
          <a:p>
            <a:pPr marL="800100" lvl="1" indent="-342900">
              <a:buFont typeface="Courier New"/>
              <a:buChar char="o"/>
            </a:pPr>
            <a:r>
              <a:rPr lang="en-US" sz="2000" dirty="0">
                <a:solidFill>
                  <a:schemeClr val="bg1"/>
                </a:solidFill>
                <a:ea typeface="+mn-lt"/>
                <a:cs typeface="+mn-lt"/>
              </a:rPr>
              <a:t>records of the names, nationalities, and home institutions of the users, nature and quantity of access provided</a:t>
            </a:r>
          </a:p>
          <a:p>
            <a:pPr marL="342900" indent="-342900">
              <a:buFont typeface="Wingdings"/>
              <a:buChar char="§"/>
            </a:pPr>
            <a:r>
              <a:rPr lang="en-US" sz="2400" dirty="0">
                <a:solidFill>
                  <a:srgbClr val="FFC000"/>
                </a:solidFill>
                <a:ea typeface="+mn-lt"/>
                <a:cs typeface="+mn-lt"/>
              </a:rPr>
              <a:t>Selection of researchers/research teams </a:t>
            </a:r>
          </a:p>
          <a:p>
            <a:pPr marL="800100" lvl="1" indent="-342900">
              <a:buFont typeface="Courier New"/>
              <a:buChar char="o"/>
            </a:pPr>
            <a:r>
              <a:rPr lang="en-US" sz="2000" dirty="0">
                <a:solidFill>
                  <a:schemeClr val="bg1"/>
                </a:solidFill>
                <a:ea typeface="+mn-lt"/>
                <a:cs typeface="+mn-lt"/>
              </a:rPr>
              <a:t>independent peer-review evaluation</a:t>
            </a:r>
            <a:endParaRPr lang="en-US" sz="2400" dirty="0">
              <a:solidFill>
                <a:srgbClr val="FFC000"/>
              </a:solidFill>
              <a:cs typeface="Arial"/>
            </a:endParaRPr>
          </a:p>
        </p:txBody>
      </p:sp>
    </p:spTree>
    <p:extLst>
      <p:ext uri="{BB962C8B-B14F-4D97-AF65-F5344CB8AC3E}">
        <p14:creationId xmlns:p14="http://schemas.microsoft.com/office/powerpoint/2010/main" val="26641935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7FB66-4AC3-BEE6-D91B-D25B0B8E11DB}"/>
            </a:ext>
          </a:extLst>
        </p:cNvPr>
        <p:cNvGrpSpPr/>
        <p:nvPr/>
      </p:nvGrpSpPr>
      <p:grpSpPr>
        <a:xfrm>
          <a:off x="0" y="0"/>
          <a:ext cx="0" cy="0"/>
          <a:chOff x="0" y="0"/>
          <a:chExt cx="0" cy="0"/>
        </a:xfrm>
      </p:grpSpPr>
      <p:sp>
        <p:nvSpPr>
          <p:cNvPr id="5" name="Title 6">
            <a:extLst>
              <a:ext uri="{FF2B5EF4-FFF2-40B4-BE49-F238E27FC236}">
                <a16:creationId xmlns:a16="http://schemas.microsoft.com/office/drawing/2014/main" id="{8753D336-240F-4CB6-D658-18B90D454B0D}"/>
              </a:ext>
            </a:extLst>
          </p:cNvPr>
          <p:cNvSpPr txBox="1">
            <a:spLocks/>
          </p:cNvSpPr>
          <p:nvPr/>
        </p:nvSpPr>
        <p:spPr>
          <a:xfrm>
            <a:off x="970722" y="206024"/>
            <a:ext cx="10515600" cy="782357"/>
          </a:xfrm>
          <a:prstGeom prst="rect">
            <a:avLst/>
          </a:prstGeom>
        </p:spPr>
        <p:txBody>
          <a:bodyPr vert="horz" lIns="91440" tIns="45720" rIns="91440" bIns="0" rtlCol="0" anchor="b" anchorCtr="0">
            <a:noAutofit/>
          </a:bodyPr>
          <a:lstStyle>
            <a:lvl1pPr algn="l" defTabSz="914400" rtl="0" eaLnBrk="1" latinLnBrk="0" hangingPunct="1">
              <a:lnSpc>
                <a:spcPct val="90000"/>
              </a:lnSpc>
              <a:spcBef>
                <a:spcPct val="0"/>
              </a:spcBef>
              <a:buNone/>
              <a:defRPr sz="4000" kern="1200">
                <a:solidFill>
                  <a:schemeClr val="tx2"/>
                </a:solidFill>
                <a:latin typeface="+mj-lt"/>
                <a:ea typeface="+mj-ea"/>
                <a:cs typeface="+mj-cs"/>
              </a:defRPr>
            </a:lvl1pPr>
          </a:lstStyle>
          <a:p>
            <a:r>
              <a:rPr lang="en-IE" sz="3600"/>
              <a:t>Trans-National Access (TNA) activities 2/2</a:t>
            </a:r>
            <a:endParaRPr lang="en-US" sz="3600">
              <a:cs typeface="Arial"/>
            </a:endParaRPr>
          </a:p>
        </p:txBody>
      </p:sp>
      <p:sp>
        <p:nvSpPr>
          <p:cNvPr id="3" name="Rectangle: Rounded Corners 2">
            <a:extLst>
              <a:ext uri="{FF2B5EF4-FFF2-40B4-BE49-F238E27FC236}">
                <a16:creationId xmlns:a16="http://schemas.microsoft.com/office/drawing/2014/main" id="{993FBF8F-B4ED-62BF-8134-4B76A5E084B5}"/>
              </a:ext>
            </a:extLst>
          </p:cNvPr>
          <p:cNvSpPr/>
          <p:nvPr/>
        </p:nvSpPr>
        <p:spPr>
          <a:xfrm>
            <a:off x="848302" y="1251857"/>
            <a:ext cx="10271342" cy="4900807"/>
          </a:xfrm>
          <a:prstGeom prst="roundRect">
            <a:avLst/>
          </a:prstGeom>
          <a:solidFill>
            <a:srgbClr val="024EA2"/>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342900" indent="-342900">
              <a:buFont typeface="Wingdings"/>
              <a:buChar char="§"/>
            </a:pPr>
            <a:r>
              <a:rPr lang="en-US" sz="2400">
                <a:solidFill>
                  <a:srgbClr val="FFC000"/>
                </a:solidFill>
                <a:ea typeface="+mn-lt"/>
                <a:cs typeface="+mn-lt"/>
              </a:rPr>
              <a:t>The research team, or its majority, must work in countries other than the country(</a:t>
            </a:r>
            <a:r>
              <a:rPr lang="en-US" sz="2400" err="1">
                <a:solidFill>
                  <a:srgbClr val="FFC000"/>
                </a:solidFill>
                <a:ea typeface="+mn-lt"/>
                <a:cs typeface="+mn-lt"/>
              </a:rPr>
              <a:t>ies</a:t>
            </a:r>
            <a:r>
              <a:rPr lang="en-US" sz="2400">
                <a:solidFill>
                  <a:srgbClr val="FFC000"/>
                </a:solidFill>
                <a:ea typeface="+mn-lt"/>
                <a:cs typeface="+mn-lt"/>
              </a:rPr>
              <a:t>) where the infrastructure is located </a:t>
            </a:r>
          </a:p>
          <a:p>
            <a:pPr marL="800100" lvl="1" indent="-342900">
              <a:buFont typeface="Courier New"/>
              <a:buChar char="o"/>
            </a:pPr>
            <a:r>
              <a:rPr lang="en-US" sz="2000">
                <a:solidFill>
                  <a:schemeClr val="bg1"/>
                </a:solidFill>
                <a:ea typeface="+mn-lt"/>
                <a:cs typeface="+mn-lt"/>
              </a:rPr>
              <a:t>exception JRC, ERICs and legal entities with international membership</a:t>
            </a:r>
          </a:p>
          <a:p>
            <a:pPr marL="800100" lvl="1" indent="-342900">
              <a:buFont typeface="Courier New"/>
              <a:buChar char="o"/>
            </a:pPr>
            <a:endParaRPr lang="en-US" sz="2000">
              <a:solidFill>
                <a:schemeClr val="bg1"/>
              </a:solidFill>
              <a:ea typeface="+mn-lt"/>
              <a:cs typeface="+mn-lt"/>
            </a:endParaRPr>
          </a:p>
          <a:p>
            <a:pPr marL="342900" indent="-342900">
              <a:buFont typeface="Wingdings"/>
              <a:buChar char="§"/>
            </a:pPr>
            <a:r>
              <a:rPr lang="en-US" sz="2400">
                <a:solidFill>
                  <a:srgbClr val="FFC000"/>
                </a:solidFill>
                <a:ea typeface="+mn-lt"/>
                <a:cs typeface="+mn-lt"/>
              </a:rPr>
              <a:t>Third countries access permitted up to max cumulative access of 20% of the total amount </a:t>
            </a:r>
          </a:p>
          <a:p>
            <a:endParaRPr lang="en-US" sz="2400">
              <a:solidFill>
                <a:srgbClr val="FFC000"/>
              </a:solidFill>
              <a:ea typeface="+mn-lt"/>
              <a:cs typeface="+mn-lt"/>
            </a:endParaRPr>
          </a:p>
          <a:p>
            <a:pPr marL="342900" indent="-342900">
              <a:buFont typeface="Wingdings"/>
              <a:buChar char="§"/>
            </a:pPr>
            <a:r>
              <a:rPr lang="en-US" sz="2400">
                <a:solidFill>
                  <a:srgbClr val="FFC000"/>
                </a:solidFill>
                <a:ea typeface="+mn-lt"/>
                <a:cs typeface="+mn-lt"/>
              </a:rPr>
              <a:t>The EU financial support covers the access costs incurred by the access provider in providing access to the selected researchers, as well as the travel and subsistence costs incurred in supporting visits to the infrastructure of these researchers (duration limited to 3 months)</a:t>
            </a:r>
            <a:endParaRPr lang="en-US" sz="2400">
              <a:solidFill>
                <a:srgbClr val="FFC000"/>
              </a:solidFill>
              <a:cs typeface="Arial"/>
            </a:endParaRPr>
          </a:p>
        </p:txBody>
      </p:sp>
    </p:spTree>
    <p:extLst>
      <p:ext uri="{BB962C8B-B14F-4D97-AF65-F5344CB8AC3E}">
        <p14:creationId xmlns:p14="http://schemas.microsoft.com/office/powerpoint/2010/main" val="39736429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EEDA03-7E48-A40D-5823-32668F63ABDA}"/>
            </a:ext>
          </a:extLst>
        </p:cNvPr>
        <p:cNvGrpSpPr/>
        <p:nvPr/>
      </p:nvGrpSpPr>
      <p:grpSpPr>
        <a:xfrm>
          <a:off x="0" y="0"/>
          <a:ext cx="0" cy="0"/>
          <a:chOff x="0" y="0"/>
          <a:chExt cx="0" cy="0"/>
        </a:xfrm>
      </p:grpSpPr>
      <p:sp>
        <p:nvSpPr>
          <p:cNvPr id="5" name="Title 6">
            <a:extLst>
              <a:ext uri="{FF2B5EF4-FFF2-40B4-BE49-F238E27FC236}">
                <a16:creationId xmlns:a16="http://schemas.microsoft.com/office/drawing/2014/main" id="{358CC13D-8EEA-61A6-F88D-EDA24179FED4}"/>
              </a:ext>
            </a:extLst>
          </p:cNvPr>
          <p:cNvSpPr txBox="1">
            <a:spLocks/>
          </p:cNvSpPr>
          <p:nvPr/>
        </p:nvSpPr>
        <p:spPr>
          <a:xfrm>
            <a:off x="970722" y="206024"/>
            <a:ext cx="10515600" cy="782357"/>
          </a:xfrm>
          <a:prstGeom prst="rect">
            <a:avLst/>
          </a:prstGeom>
        </p:spPr>
        <p:txBody>
          <a:bodyPr vert="horz" lIns="91440" tIns="45720" rIns="91440" bIns="0" rtlCol="0" anchor="b" anchorCtr="0">
            <a:noAutofit/>
          </a:bodyPr>
          <a:lstStyle>
            <a:lvl1pPr algn="l" defTabSz="914400" rtl="0" eaLnBrk="1" latinLnBrk="0" hangingPunct="1">
              <a:lnSpc>
                <a:spcPct val="90000"/>
              </a:lnSpc>
              <a:spcBef>
                <a:spcPct val="0"/>
              </a:spcBef>
              <a:buNone/>
              <a:defRPr sz="4000" kern="1200">
                <a:solidFill>
                  <a:schemeClr val="tx2"/>
                </a:solidFill>
                <a:latin typeface="+mj-lt"/>
                <a:ea typeface="+mj-ea"/>
                <a:cs typeface="+mj-cs"/>
              </a:defRPr>
            </a:lvl1pPr>
          </a:lstStyle>
          <a:p>
            <a:r>
              <a:rPr lang="en-IE"/>
              <a:t>Virtual Access (VA) activities</a:t>
            </a:r>
            <a:endParaRPr lang="en-US"/>
          </a:p>
        </p:txBody>
      </p:sp>
      <p:sp>
        <p:nvSpPr>
          <p:cNvPr id="3" name="Rectangle: Rounded Corners 2">
            <a:extLst>
              <a:ext uri="{FF2B5EF4-FFF2-40B4-BE49-F238E27FC236}">
                <a16:creationId xmlns:a16="http://schemas.microsoft.com/office/drawing/2014/main" id="{10D52F12-3337-1E86-C8B5-50340BDB2879}"/>
              </a:ext>
            </a:extLst>
          </p:cNvPr>
          <p:cNvSpPr/>
          <p:nvPr/>
        </p:nvSpPr>
        <p:spPr>
          <a:xfrm>
            <a:off x="740729" y="1250831"/>
            <a:ext cx="10415115" cy="4519806"/>
          </a:xfrm>
          <a:prstGeom prst="roundRect">
            <a:avLst/>
          </a:prstGeom>
          <a:solidFill>
            <a:srgbClr val="024EA2"/>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342900" indent="-342900">
              <a:buFont typeface="Wingdings"/>
              <a:buChar char="§"/>
            </a:pPr>
            <a:r>
              <a:rPr lang="en-US" sz="2400">
                <a:solidFill>
                  <a:srgbClr val="FFC000"/>
                </a:solidFill>
                <a:ea typeface="+mn-lt"/>
                <a:cs typeface="+mn-lt"/>
              </a:rPr>
              <a:t>Provided to users complying with RI’s access policy, no formal selection process</a:t>
            </a:r>
            <a:endParaRPr lang="en-US">
              <a:solidFill>
                <a:srgbClr val="FFFFFF"/>
              </a:solidFill>
              <a:ea typeface="+mn-lt"/>
              <a:cs typeface="+mn-lt"/>
            </a:endParaRPr>
          </a:p>
          <a:p>
            <a:pPr marL="800100" lvl="1" indent="-342900">
              <a:buFont typeface="Courier New"/>
              <a:buChar char="o"/>
            </a:pPr>
            <a:r>
              <a:rPr lang="en-US" sz="2000">
                <a:solidFill>
                  <a:schemeClr val="bg1"/>
                </a:solidFill>
                <a:ea typeface="+mn-lt"/>
                <a:cs typeface="+mn-lt"/>
              </a:rPr>
              <a:t>e.g. access to databases available via Internet, or data deposition </a:t>
            </a:r>
            <a:endParaRPr lang="en-US">
              <a:solidFill>
                <a:schemeClr val="bg1"/>
              </a:solidFill>
              <a:cs typeface="Arial"/>
            </a:endParaRPr>
          </a:p>
          <a:p>
            <a:pPr lvl="1"/>
            <a:endParaRPr lang="en-US" sz="2000">
              <a:solidFill>
                <a:schemeClr val="bg1"/>
              </a:solidFill>
              <a:ea typeface="+mn-lt"/>
              <a:cs typeface="+mn-lt"/>
            </a:endParaRPr>
          </a:p>
          <a:p>
            <a:pPr marL="342900" indent="-342900">
              <a:buFont typeface="Wingdings"/>
              <a:buChar char="§"/>
            </a:pPr>
            <a:r>
              <a:rPr lang="en-US" sz="2400">
                <a:solidFill>
                  <a:srgbClr val="FFC000"/>
                </a:solidFill>
                <a:ea typeface="+mn-lt"/>
                <a:cs typeface="+mn-lt"/>
              </a:rPr>
              <a:t>VA measured through </a:t>
            </a:r>
            <a:r>
              <a:rPr lang="en-US" sz="2400" b="1">
                <a:solidFill>
                  <a:srgbClr val="FFC000"/>
                </a:solidFill>
                <a:ea typeface="+mn-lt"/>
                <a:cs typeface="+mn-lt"/>
              </a:rPr>
              <a:t>units of access </a:t>
            </a:r>
            <a:r>
              <a:rPr lang="en-US" sz="2400">
                <a:solidFill>
                  <a:srgbClr val="FFC000"/>
                </a:solidFill>
                <a:ea typeface="+mn-lt"/>
                <a:cs typeface="+mn-lt"/>
              </a:rPr>
              <a:t>clearly defined in the GA and must be </a:t>
            </a:r>
            <a:r>
              <a:rPr lang="en-US" sz="2400" b="1">
                <a:solidFill>
                  <a:srgbClr val="FFC000"/>
                </a:solidFill>
                <a:ea typeface="+mn-lt"/>
                <a:cs typeface="+mn-lt"/>
              </a:rPr>
              <a:t>periodically assessed by an external board</a:t>
            </a:r>
            <a:r>
              <a:rPr lang="en-US" sz="2400">
                <a:solidFill>
                  <a:srgbClr val="FFC000"/>
                </a:solidFill>
                <a:ea typeface="+mn-lt"/>
                <a:cs typeface="+mn-lt"/>
              </a:rPr>
              <a:t>. </a:t>
            </a:r>
            <a:endParaRPr lang="en-US">
              <a:cs typeface="Arial"/>
            </a:endParaRPr>
          </a:p>
          <a:p>
            <a:endParaRPr lang="en-US" sz="2400">
              <a:solidFill>
                <a:srgbClr val="FFC000"/>
              </a:solidFill>
              <a:ea typeface="+mn-lt"/>
              <a:cs typeface="+mn-lt"/>
            </a:endParaRPr>
          </a:p>
          <a:p>
            <a:pPr marL="342900" indent="-342900">
              <a:buFont typeface="Wingdings"/>
              <a:buChar char="§"/>
            </a:pPr>
            <a:r>
              <a:rPr lang="en-US" sz="2400">
                <a:solidFill>
                  <a:srgbClr val="FFC000"/>
                </a:solidFill>
                <a:ea typeface="+mn-lt"/>
                <a:cs typeface="+mn-lt"/>
              </a:rPr>
              <a:t>The EU financial support covers the access costs incurred by the infrastructure, including the technological and scientific support</a:t>
            </a:r>
            <a:endParaRPr lang="en-US" err="1">
              <a:solidFill>
                <a:schemeClr val="bg1"/>
              </a:solidFill>
            </a:endParaRPr>
          </a:p>
        </p:txBody>
      </p:sp>
    </p:spTree>
    <p:extLst>
      <p:ext uri="{BB962C8B-B14F-4D97-AF65-F5344CB8AC3E}">
        <p14:creationId xmlns:p14="http://schemas.microsoft.com/office/powerpoint/2010/main" val="39450471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ChangeArrowheads="1"/>
          </p:cNvSpPr>
          <p:nvPr>
            <p:ph type="title" idx="4294967295"/>
          </p:nvPr>
        </p:nvSpPr>
        <p:spPr>
          <a:xfrm>
            <a:off x="1064712" y="390393"/>
            <a:ext cx="9460827" cy="1199867"/>
          </a:xfrm>
        </p:spPr>
        <p:txBody>
          <a:bodyPr anchor="ctr"/>
          <a:lstStyle/>
          <a:p>
            <a:r>
              <a:rPr lang="en-GB" altLang="en-US">
                <a:solidFill>
                  <a:srgbClr val="0356B1"/>
                </a:solidFill>
                <a:latin typeface="Arial" panose="020B0604020202020204" pitchFamily="34" charset="0"/>
                <a:ea typeface="MS PGothic" pitchFamily="34" charset="-128"/>
                <a:cs typeface="Arial" panose="020B0604020202020204" pitchFamily="34" charset="0"/>
              </a:rPr>
              <a:t>Financial reporting: </a:t>
            </a:r>
            <a:br>
              <a:rPr lang="en-GB" altLang="en-US">
                <a:solidFill>
                  <a:srgbClr val="0356B1"/>
                </a:solidFill>
                <a:latin typeface="Arial" panose="020B0604020202020204" pitchFamily="34" charset="0"/>
                <a:ea typeface="MS PGothic" pitchFamily="34" charset="-128"/>
                <a:cs typeface="Arial" panose="020B0604020202020204" pitchFamily="34" charset="0"/>
              </a:rPr>
            </a:br>
            <a:r>
              <a:rPr lang="en-GB" altLang="en-US">
                <a:solidFill>
                  <a:srgbClr val="0356B1"/>
                </a:solidFill>
                <a:latin typeface="Arial" panose="020B0604020202020204" pitchFamily="34" charset="0"/>
                <a:ea typeface="MS PGothic" pitchFamily="34" charset="-128"/>
                <a:cs typeface="Arial" panose="020B0604020202020204" pitchFamily="34" charset="0"/>
              </a:rPr>
              <a:t>single submission &amp; single rejection</a:t>
            </a:r>
            <a:br>
              <a:rPr lang="en-GB" altLang="en-US">
                <a:solidFill>
                  <a:srgbClr val="0356B1"/>
                </a:solidFill>
                <a:latin typeface="Arial" panose="020B0604020202020204" pitchFamily="34" charset="0"/>
                <a:ea typeface="MS PGothic" pitchFamily="34" charset="-128"/>
                <a:cs typeface="Arial" panose="020B0604020202020204" pitchFamily="34" charset="0"/>
              </a:rPr>
            </a:br>
            <a:endParaRPr lang="en-GB" altLang="en-US">
              <a:solidFill>
                <a:srgbClr val="0356B1"/>
              </a:solidFill>
              <a:latin typeface="Arial" panose="020B0604020202020204" pitchFamily="34" charset="0"/>
              <a:ea typeface="MS PGothic" pitchFamily="34" charset="-128"/>
              <a:cs typeface="Arial" panose="020B0604020202020204" pitchFamily="34" charset="0"/>
            </a:endParaRPr>
          </a:p>
        </p:txBody>
      </p:sp>
      <p:graphicFrame>
        <p:nvGraphicFramePr>
          <p:cNvPr id="4" name="Diagram 3">
            <a:extLst>
              <a:ext uri="{FF2B5EF4-FFF2-40B4-BE49-F238E27FC236}">
                <a16:creationId xmlns:a16="http://schemas.microsoft.com/office/drawing/2014/main" id="{BAF902B6-F5C3-4D96-AEB4-F4B5E7266243}"/>
              </a:ext>
            </a:extLst>
          </p:cNvPr>
          <p:cNvGraphicFramePr/>
          <p:nvPr>
            <p:extLst>
              <p:ext uri="{D42A27DB-BD31-4B8C-83A1-F6EECF244321}">
                <p14:modId xmlns:p14="http://schemas.microsoft.com/office/powerpoint/2010/main" val="2478510244"/>
              </p:ext>
            </p:extLst>
          </p:nvPr>
        </p:nvGraphicFramePr>
        <p:xfrm>
          <a:off x="1332089" y="1608641"/>
          <a:ext cx="9078542" cy="4745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647041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D5A0629-3CB9-94D6-A4AD-D40BFDD41463}"/>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29E813D7-1CF6-1493-8798-BBAE75B4A293}"/>
              </a:ext>
            </a:extLst>
          </p:cNvPr>
          <p:cNvGrpSpPr/>
          <p:nvPr/>
        </p:nvGrpSpPr>
        <p:grpSpPr>
          <a:xfrm>
            <a:off x="10833826" y="284811"/>
            <a:ext cx="864000" cy="864000"/>
            <a:chOff x="2145287" y="1558376"/>
            <a:chExt cx="864000" cy="864000"/>
          </a:xfrm>
        </p:grpSpPr>
        <p:sp>
          <p:nvSpPr>
            <p:cNvPr id="10" name="Oval 9">
              <a:extLst>
                <a:ext uri="{FF2B5EF4-FFF2-40B4-BE49-F238E27FC236}">
                  <a16:creationId xmlns:a16="http://schemas.microsoft.com/office/drawing/2014/main" id="{3E3C3665-879C-1BEA-9DE3-28B846A09CE8}"/>
                </a:ext>
              </a:extLst>
            </p:cNvPr>
            <p:cNvSpPr/>
            <p:nvPr/>
          </p:nvSpPr>
          <p:spPr>
            <a:xfrm>
              <a:off x="2145287" y="1558376"/>
              <a:ext cx="864000" cy="864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pic>
          <p:nvPicPr>
            <p:cNvPr id="11" name="Picture 10">
              <a:extLst>
                <a:ext uri="{FF2B5EF4-FFF2-40B4-BE49-F238E27FC236}">
                  <a16:creationId xmlns:a16="http://schemas.microsoft.com/office/drawing/2014/main" id="{9577404B-4FD1-65D4-FD1E-F4BED744AC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81046" y="1611719"/>
              <a:ext cx="792482" cy="795530"/>
            </a:xfrm>
            <a:prstGeom prst="rect">
              <a:avLst/>
            </a:prstGeom>
          </p:spPr>
        </p:pic>
      </p:grpSp>
      <p:sp>
        <p:nvSpPr>
          <p:cNvPr id="4" name="Title 3">
            <a:extLst>
              <a:ext uri="{FF2B5EF4-FFF2-40B4-BE49-F238E27FC236}">
                <a16:creationId xmlns:a16="http://schemas.microsoft.com/office/drawing/2014/main" id="{35608C30-915B-A0E1-8BDB-1E69AEACAEB3}"/>
              </a:ext>
            </a:extLst>
          </p:cNvPr>
          <p:cNvSpPr>
            <a:spLocks noGrp="1"/>
          </p:cNvSpPr>
          <p:nvPr>
            <p:ph type="title"/>
          </p:nvPr>
        </p:nvSpPr>
        <p:spPr>
          <a:xfrm>
            <a:off x="845958" y="169341"/>
            <a:ext cx="10515600" cy="884582"/>
          </a:xfrm>
        </p:spPr>
        <p:txBody>
          <a:bodyPr/>
          <a:lstStyle/>
          <a:p>
            <a:r>
              <a:rPr lang="fr-BE"/>
              <a:t>Financial </a:t>
            </a:r>
            <a:r>
              <a:rPr lang="fr-BE" err="1"/>
              <a:t>Statement</a:t>
            </a:r>
            <a:r>
              <a:rPr lang="fr-BE"/>
              <a:t>: Horizon Europe 1/2</a:t>
            </a:r>
            <a:endParaRPr lang="fr-BE" err="1">
              <a:cs typeface="Arial"/>
            </a:endParaRPr>
          </a:p>
        </p:txBody>
      </p:sp>
      <p:sp>
        <p:nvSpPr>
          <p:cNvPr id="6" name="Rectangle: Rounded Corners 5">
            <a:extLst>
              <a:ext uri="{FF2B5EF4-FFF2-40B4-BE49-F238E27FC236}">
                <a16:creationId xmlns:a16="http://schemas.microsoft.com/office/drawing/2014/main" id="{8E82F26B-4FFE-7EDF-E24E-FD850AADE5D0}"/>
              </a:ext>
            </a:extLst>
          </p:cNvPr>
          <p:cNvSpPr/>
          <p:nvPr/>
        </p:nvSpPr>
        <p:spPr>
          <a:xfrm>
            <a:off x="9384782" y="1845910"/>
            <a:ext cx="2314222" cy="3093155"/>
          </a:xfrm>
          <a:prstGeom prst="roundRect">
            <a:avLst/>
          </a:prstGeom>
          <a:solidFill>
            <a:schemeClr val="bg1"/>
          </a:solid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u="none" strike="noStrike" baseline="0">
                <a:solidFill>
                  <a:srgbClr val="004494"/>
                </a:solidFill>
                <a:latin typeface="Arial" panose="020B0604020202020204" pitchFamily="34" charset="0"/>
              </a:rPr>
              <a:t>Simplified calculation from H2020</a:t>
            </a:r>
          </a:p>
          <a:p>
            <a:pPr algn="ctr"/>
            <a:endParaRPr lang="en-US" sz="1600" b="0" i="0" u="none" strike="noStrike" baseline="0">
              <a:solidFill>
                <a:srgbClr val="004494"/>
              </a:solidFill>
              <a:latin typeface="Arial" panose="020B0604020202020204" pitchFamily="34" charset="0"/>
            </a:endParaRPr>
          </a:p>
          <a:p>
            <a:pPr algn="ctr"/>
            <a:r>
              <a:rPr lang="en-US" sz="1600" b="0" i="0" u="none" strike="noStrike" baseline="0">
                <a:solidFill>
                  <a:srgbClr val="004494"/>
                </a:solidFill>
                <a:latin typeface="Arial" panose="020B0604020202020204" pitchFamily="34" charset="0"/>
              </a:rPr>
              <a:t>Daily rate x Nr of day-equivalents worked (to the nearest half day)</a:t>
            </a:r>
          </a:p>
          <a:p>
            <a:pPr algn="ctr"/>
            <a:endParaRPr lang="en-US" sz="1600">
              <a:solidFill>
                <a:srgbClr val="004494"/>
              </a:solidFill>
              <a:latin typeface="Arial" panose="020B0604020202020204" pitchFamily="34" charset="0"/>
            </a:endParaRPr>
          </a:p>
          <a:p>
            <a:pPr algn="ctr"/>
            <a:r>
              <a:rPr lang="en-US" sz="1600" b="0" i="0" u="none" strike="noStrike" baseline="0">
                <a:solidFill>
                  <a:srgbClr val="004494"/>
                </a:solidFill>
                <a:latin typeface="Arial" panose="020B0604020202020204" pitchFamily="34" charset="0"/>
              </a:rPr>
              <a:t>Daily rate = annual personnel costs </a:t>
            </a:r>
            <a:r>
              <a:rPr lang="en-IE" sz="1600" b="0" i="0" u="none" strike="noStrike" baseline="0">
                <a:solidFill>
                  <a:srgbClr val="004494"/>
                </a:solidFill>
                <a:latin typeface="Arial" panose="020B0604020202020204" pitchFamily="34" charset="0"/>
              </a:rPr>
              <a:t>for the person ÷ 215</a:t>
            </a:r>
            <a:endParaRPr lang="en-IE" sz="1600">
              <a:solidFill>
                <a:srgbClr val="004494"/>
              </a:solidFill>
            </a:endParaRPr>
          </a:p>
        </p:txBody>
      </p:sp>
      <p:graphicFrame>
        <p:nvGraphicFramePr>
          <p:cNvPr id="7" name="Diagram 6">
            <a:extLst>
              <a:ext uri="{FF2B5EF4-FFF2-40B4-BE49-F238E27FC236}">
                <a16:creationId xmlns:a16="http://schemas.microsoft.com/office/drawing/2014/main" id="{AB9637DD-4517-914A-ED48-DD93365D50A8}"/>
              </a:ext>
            </a:extLst>
          </p:cNvPr>
          <p:cNvGraphicFramePr/>
          <p:nvPr>
            <p:extLst>
              <p:ext uri="{D42A27DB-BD31-4B8C-83A1-F6EECF244321}">
                <p14:modId xmlns:p14="http://schemas.microsoft.com/office/powerpoint/2010/main" val="1367918492"/>
              </p:ext>
            </p:extLst>
          </p:nvPr>
        </p:nvGraphicFramePr>
        <p:xfrm>
          <a:off x="988371" y="1622629"/>
          <a:ext cx="4028435" cy="34956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02" name="Diagram 101">
            <a:extLst>
              <a:ext uri="{FF2B5EF4-FFF2-40B4-BE49-F238E27FC236}">
                <a16:creationId xmlns:a16="http://schemas.microsoft.com/office/drawing/2014/main" id="{09FFB2EE-FAFA-3B19-38A2-16DEED210E86}"/>
              </a:ext>
            </a:extLst>
          </p:cNvPr>
          <p:cNvGraphicFramePr/>
          <p:nvPr>
            <p:extLst>
              <p:ext uri="{D42A27DB-BD31-4B8C-83A1-F6EECF244321}">
                <p14:modId xmlns:p14="http://schemas.microsoft.com/office/powerpoint/2010/main" val="4290339141"/>
              </p:ext>
            </p:extLst>
          </p:nvPr>
        </p:nvGraphicFramePr>
        <p:xfrm>
          <a:off x="5150082" y="953023"/>
          <a:ext cx="3944968" cy="5108887"/>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15856023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8FD4449-FAB1-0467-2AF8-120FF988ABB2}"/>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12CA18FE-39E2-33C4-04BE-C361D5416EC3}"/>
              </a:ext>
            </a:extLst>
          </p:cNvPr>
          <p:cNvGrpSpPr/>
          <p:nvPr/>
        </p:nvGrpSpPr>
        <p:grpSpPr>
          <a:xfrm>
            <a:off x="10442448" y="268307"/>
            <a:ext cx="864000" cy="864000"/>
            <a:chOff x="2145287" y="1558376"/>
            <a:chExt cx="864000" cy="864000"/>
          </a:xfrm>
        </p:grpSpPr>
        <p:sp>
          <p:nvSpPr>
            <p:cNvPr id="10" name="Oval 9">
              <a:extLst>
                <a:ext uri="{FF2B5EF4-FFF2-40B4-BE49-F238E27FC236}">
                  <a16:creationId xmlns:a16="http://schemas.microsoft.com/office/drawing/2014/main" id="{0D70557C-15C9-B016-093A-AFFF99D05AE2}"/>
                </a:ext>
              </a:extLst>
            </p:cNvPr>
            <p:cNvSpPr/>
            <p:nvPr/>
          </p:nvSpPr>
          <p:spPr>
            <a:xfrm>
              <a:off x="2145287" y="1558376"/>
              <a:ext cx="864000" cy="864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pic>
          <p:nvPicPr>
            <p:cNvPr id="11" name="Picture 10">
              <a:extLst>
                <a:ext uri="{FF2B5EF4-FFF2-40B4-BE49-F238E27FC236}">
                  <a16:creationId xmlns:a16="http://schemas.microsoft.com/office/drawing/2014/main" id="{DE981418-1794-61B6-1CAE-AB9D6EA3EE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81046" y="1611719"/>
              <a:ext cx="792482" cy="795530"/>
            </a:xfrm>
            <a:prstGeom prst="rect">
              <a:avLst/>
            </a:prstGeom>
          </p:spPr>
        </p:pic>
      </p:grpSp>
      <p:graphicFrame>
        <p:nvGraphicFramePr>
          <p:cNvPr id="3" name="Diagram 2">
            <a:extLst>
              <a:ext uri="{FF2B5EF4-FFF2-40B4-BE49-F238E27FC236}">
                <a16:creationId xmlns:a16="http://schemas.microsoft.com/office/drawing/2014/main" id="{9E2D29D1-0C43-7B8B-7A3C-F99F91C31C8F}"/>
              </a:ext>
            </a:extLst>
          </p:cNvPr>
          <p:cNvGraphicFramePr/>
          <p:nvPr>
            <p:extLst>
              <p:ext uri="{D42A27DB-BD31-4B8C-83A1-F6EECF244321}">
                <p14:modId xmlns:p14="http://schemas.microsoft.com/office/powerpoint/2010/main" val="1664551428"/>
              </p:ext>
            </p:extLst>
          </p:nvPr>
        </p:nvGraphicFramePr>
        <p:xfrm>
          <a:off x="6073773" y="1312890"/>
          <a:ext cx="4561219" cy="42299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0F21BCF5-19AB-FDF0-7885-E26BD227ED7B}"/>
              </a:ext>
            </a:extLst>
          </p:cNvPr>
          <p:cNvSpPr>
            <a:spLocks noGrp="1"/>
          </p:cNvSpPr>
          <p:nvPr>
            <p:ph type="title"/>
          </p:nvPr>
        </p:nvSpPr>
        <p:spPr>
          <a:xfrm>
            <a:off x="874713" y="0"/>
            <a:ext cx="10515600" cy="782357"/>
          </a:xfrm>
        </p:spPr>
        <p:txBody>
          <a:bodyPr/>
          <a:lstStyle/>
          <a:p>
            <a:r>
              <a:rPr lang="en-US"/>
              <a:t>Financial Statements: Horizon Europe 2/2</a:t>
            </a:r>
            <a:endParaRPr lang="en-IE"/>
          </a:p>
        </p:txBody>
      </p:sp>
      <p:sp>
        <p:nvSpPr>
          <p:cNvPr id="52" name="Rounded Rectangle 13">
            <a:extLst>
              <a:ext uri="{FF2B5EF4-FFF2-40B4-BE49-F238E27FC236}">
                <a16:creationId xmlns:a16="http://schemas.microsoft.com/office/drawing/2014/main" id="{44B8A523-1781-0EBF-5FBD-AB0CEE100A9A}"/>
              </a:ext>
            </a:extLst>
          </p:cNvPr>
          <p:cNvSpPr/>
          <p:nvPr/>
        </p:nvSpPr>
        <p:spPr>
          <a:xfrm>
            <a:off x="1005395" y="1310585"/>
            <a:ext cx="4745403" cy="4095301"/>
          </a:xfrm>
          <a:prstGeom prst="roundRect">
            <a:avLst>
              <a:gd name="adj" fmla="val 10000"/>
            </a:avLst>
          </a:prstGeom>
          <a:solidFill>
            <a:srgbClr val="FFC000"/>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53" name="Rounded Rectangle 4">
            <a:extLst>
              <a:ext uri="{FF2B5EF4-FFF2-40B4-BE49-F238E27FC236}">
                <a16:creationId xmlns:a16="http://schemas.microsoft.com/office/drawing/2014/main" id="{AFC1821E-4761-CC1E-367C-846765ED41D1}"/>
              </a:ext>
            </a:extLst>
          </p:cNvPr>
          <p:cNvSpPr txBox="1"/>
          <p:nvPr/>
        </p:nvSpPr>
        <p:spPr>
          <a:xfrm>
            <a:off x="1508603" y="1494044"/>
            <a:ext cx="3728432" cy="92292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440" tIns="91440" rIns="91440" bIns="91440"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r>
              <a:rPr kumimoji="0" lang="en-IE" sz="2000" b="1" i="0" u="none" strike="noStrike" kern="1200" cap="none" spc="0" normalizeH="0" baseline="0" noProof="0">
                <a:ln>
                  <a:noFill/>
                </a:ln>
                <a:solidFill>
                  <a:srgbClr val="004494"/>
                </a:solidFill>
                <a:effectLst/>
                <a:uLnTx/>
                <a:uFillTx/>
                <a:latin typeface="Arial"/>
                <a:ea typeface="+mn-ea"/>
                <a:cs typeface="+mn-cs"/>
              </a:rPr>
              <a:t>HE D. Other cost categories</a:t>
            </a:r>
            <a:endParaRPr kumimoji="0" lang="en-US" sz="2000" b="1" i="0" u="none" strike="noStrike" kern="1200" cap="none" spc="0" normalizeH="0" baseline="0" noProof="0">
              <a:ln>
                <a:noFill/>
              </a:ln>
              <a:solidFill>
                <a:srgbClr val="004494"/>
              </a:solidFill>
              <a:effectLst/>
              <a:uLnTx/>
              <a:uFillTx/>
              <a:latin typeface="Arial"/>
              <a:ea typeface="+mn-ea"/>
              <a:cs typeface="+mn-cs"/>
            </a:endParaRPr>
          </a:p>
        </p:txBody>
      </p:sp>
      <p:sp>
        <p:nvSpPr>
          <p:cNvPr id="69" name="Rounded Rectangle 16">
            <a:extLst>
              <a:ext uri="{FF2B5EF4-FFF2-40B4-BE49-F238E27FC236}">
                <a16:creationId xmlns:a16="http://schemas.microsoft.com/office/drawing/2014/main" id="{4FC671A6-553C-5815-EFD6-3CCDAD24ED8E}"/>
              </a:ext>
            </a:extLst>
          </p:cNvPr>
          <p:cNvSpPr/>
          <p:nvPr/>
        </p:nvSpPr>
        <p:spPr>
          <a:xfrm>
            <a:off x="1648412" y="2420389"/>
            <a:ext cx="3234023" cy="573332"/>
          </a:xfrm>
          <a:prstGeom prst="roundRect">
            <a:avLst>
              <a:gd name="adj" fmla="val 10000"/>
            </a:avLst>
          </a:prstGeom>
          <a:solidFill>
            <a:srgbClr val="00449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400" b="0" i="0" u="none" strike="noStrike" kern="1200" cap="none" spc="0" normalizeH="0" baseline="0" noProof="0">
                <a:ln>
                  <a:noFill/>
                </a:ln>
                <a:solidFill>
                  <a:srgbClr val="FFFFFF"/>
                </a:solidFill>
                <a:effectLst/>
                <a:uLnTx/>
                <a:uFillTx/>
                <a:latin typeface="Arial"/>
                <a:ea typeface="+mn-ea"/>
                <a:cs typeface="+mn-cs"/>
              </a:rPr>
              <a:t>D.2 Internally invoiced goods and services</a:t>
            </a:r>
            <a:endParaRPr kumimoji="0" lang="en-US" sz="1200" b="0" i="0" u="none" strike="noStrike" kern="1200" cap="none" spc="0" normalizeH="0" baseline="0" noProof="0">
              <a:ln>
                <a:noFill/>
              </a:ln>
              <a:solidFill>
                <a:srgbClr val="FFFFFF"/>
              </a:solidFill>
              <a:effectLst/>
              <a:uLnTx/>
              <a:uFillTx/>
              <a:latin typeface="Arial"/>
              <a:ea typeface="+mn-ea"/>
              <a:cs typeface="+mn-cs"/>
            </a:endParaRPr>
          </a:p>
        </p:txBody>
      </p:sp>
      <p:sp>
        <p:nvSpPr>
          <p:cNvPr id="71" name="Rounded Rectangle 19">
            <a:extLst>
              <a:ext uri="{FF2B5EF4-FFF2-40B4-BE49-F238E27FC236}">
                <a16:creationId xmlns:a16="http://schemas.microsoft.com/office/drawing/2014/main" id="{9868213E-A2E3-1C0E-A476-611E17FA92FB}"/>
              </a:ext>
            </a:extLst>
          </p:cNvPr>
          <p:cNvSpPr/>
          <p:nvPr/>
        </p:nvSpPr>
        <p:spPr>
          <a:xfrm>
            <a:off x="1657442" y="3242594"/>
            <a:ext cx="3256914" cy="738691"/>
          </a:xfrm>
          <a:prstGeom prst="roundRect">
            <a:avLst>
              <a:gd name="adj" fmla="val 10000"/>
            </a:avLst>
          </a:prstGeom>
          <a:solidFill>
            <a:srgbClr val="00449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2" name="Rounded Rectangle 4">
            <a:extLst>
              <a:ext uri="{FF2B5EF4-FFF2-40B4-BE49-F238E27FC236}">
                <a16:creationId xmlns:a16="http://schemas.microsoft.com/office/drawing/2014/main" id="{F400937D-969C-46CA-A1A4-17FCCACF1BA8}"/>
              </a:ext>
            </a:extLst>
          </p:cNvPr>
          <p:cNvSpPr txBox="1"/>
          <p:nvPr/>
        </p:nvSpPr>
        <p:spPr>
          <a:xfrm>
            <a:off x="1702057" y="3488240"/>
            <a:ext cx="3167247" cy="59634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0640" tIns="30480" rIns="40640" bIns="30480"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n-IE" sz="1400" b="0" i="0" u="none" strike="noStrike" kern="1200" cap="none" spc="0" normalizeH="0" baseline="0" noProof="0">
                <a:ln>
                  <a:noFill/>
                </a:ln>
                <a:solidFill>
                  <a:srgbClr val="FFFFFF"/>
                </a:solidFill>
                <a:effectLst/>
                <a:uLnTx/>
                <a:uFillTx/>
                <a:latin typeface="Arial"/>
                <a:ea typeface="+mn-ea"/>
                <a:cs typeface="+mn-cs"/>
              </a:rPr>
              <a:t>D.3 Transnational access to research infrastructures unit costs</a:t>
            </a:r>
          </a:p>
          <a:p>
            <a:pPr marL="0" marR="0" lvl="0" indent="0" algn="ctr" defTabSz="711200" rtl="0" eaLnBrk="1" fontAlgn="auto" latinLnBrk="0" hangingPunct="1">
              <a:lnSpc>
                <a:spcPct val="90000"/>
              </a:lnSpc>
              <a:spcBef>
                <a:spcPct val="0"/>
              </a:spcBef>
              <a:spcAft>
                <a:spcPct val="3500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mn-cs"/>
            </a:endParaRPr>
          </a:p>
        </p:txBody>
      </p:sp>
      <p:sp>
        <p:nvSpPr>
          <p:cNvPr id="77" name="Rounded Rectangle 27">
            <a:extLst>
              <a:ext uri="{FF2B5EF4-FFF2-40B4-BE49-F238E27FC236}">
                <a16:creationId xmlns:a16="http://schemas.microsoft.com/office/drawing/2014/main" id="{E0D4B71E-89B9-E8F7-0CA6-73F7FD8A8BE1}"/>
              </a:ext>
            </a:extLst>
          </p:cNvPr>
          <p:cNvSpPr/>
          <p:nvPr/>
        </p:nvSpPr>
        <p:spPr>
          <a:xfrm>
            <a:off x="1668758" y="4187024"/>
            <a:ext cx="3234023" cy="573332"/>
          </a:xfrm>
          <a:prstGeom prst="roundRect">
            <a:avLst>
              <a:gd name="adj" fmla="val 10000"/>
            </a:avLst>
          </a:prstGeom>
          <a:solidFill>
            <a:srgbClr val="00449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400" b="0" i="0" u="none" strike="noStrike" kern="1200" cap="none" spc="0" normalizeH="0" baseline="0" noProof="0">
                <a:ln>
                  <a:noFill/>
                </a:ln>
                <a:solidFill>
                  <a:srgbClr val="FFFFFF"/>
                </a:solidFill>
                <a:effectLst/>
                <a:uLnTx/>
                <a:uFillTx/>
                <a:latin typeface="Arial"/>
                <a:ea typeface="+mn-ea"/>
                <a:cs typeface="+mn-cs"/>
              </a:rPr>
              <a:t>D.4 Virtual access to research infrastructures unit costs</a:t>
            </a:r>
            <a:endParaRPr kumimoji="0" lang="en-US" sz="1200" b="0" i="0" u="none" strike="noStrike" kern="1200" cap="none" spc="0" normalizeH="0" baseline="0" noProof="0">
              <a:ln>
                <a:noFill/>
              </a:ln>
              <a:solidFill>
                <a:srgbClr val="FFFFFF"/>
              </a:solidFill>
              <a:effectLst/>
              <a:uLnTx/>
              <a:uFillTx/>
              <a:latin typeface="Arial"/>
              <a:ea typeface="+mn-ea"/>
              <a:cs typeface="+mn-cs"/>
            </a:endParaRPr>
          </a:p>
        </p:txBody>
      </p:sp>
      <p:sp>
        <p:nvSpPr>
          <p:cNvPr id="116" name="Rounded Rectangle 4">
            <a:extLst>
              <a:ext uri="{FF2B5EF4-FFF2-40B4-BE49-F238E27FC236}">
                <a16:creationId xmlns:a16="http://schemas.microsoft.com/office/drawing/2014/main" id="{27030647-6627-A86A-41EB-244045720A02}"/>
              </a:ext>
            </a:extLst>
          </p:cNvPr>
          <p:cNvSpPr txBox="1"/>
          <p:nvPr/>
        </p:nvSpPr>
        <p:spPr>
          <a:xfrm>
            <a:off x="6497546" y="1494043"/>
            <a:ext cx="3728432" cy="92292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440" tIns="91440" rIns="91440" bIns="91440"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r>
              <a:rPr kumimoji="0" lang="en-IE" sz="2000" b="1" i="0" u="none" strike="noStrike" kern="1200" cap="none" spc="0" normalizeH="0" baseline="0" noProof="0">
                <a:ln>
                  <a:noFill/>
                </a:ln>
                <a:solidFill>
                  <a:srgbClr val="004494"/>
                </a:solidFill>
                <a:effectLst/>
                <a:uLnTx/>
                <a:uFillTx/>
                <a:latin typeface="Arial"/>
                <a:ea typeface="+mn-ea"/>
                <a:cs typeface="+mn-cs"/>
              </a:rPr>
              <a:t>HE D. Other cost categories</a:t>
            </a:r>
            <a:endParaRPr kumimoji="0" lang="en-US" sz="2000" b="1" i="0" u="none" strike="noStrike" kern="1200" cap="none" spc="0" normalizeH="0" baseline="0" noProof="0">
              <a:ln>
                <a:noFill/>
              </a:ln>
              <a:solidFill>
                <a:srgbClr val="004494"/>
              </a:solidFill>
              <a:effectLst/>
              <a:uLnTx/>
              <a:uFillTx/>
              <a:latin typeface="Arial"/>
              <a:ea typeface="+mn-ea"/>
              <a:cs typeface="+mn-cs"/>
            </a:endParaRPr>
          </a:p>
        </p:txBody>
      </p:sp>
    </p:spTree>
    <p:extLst>
      <p:ext uri="{BB962C8B-B14F-4D97-AF65-F5344CB8AC3E}">
        <p14:creationId xmlns:p14="http://schemas.microsoft.com/office/powerpoint/2010/main" val="35668357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5" name="Group 4"/>
          <p:cNvGrpSpPr/>
          <p:nvPr/>
        </p:nvGrpSpPr>
        <p:grpSpPr>
          <a:xfrm>
            <a:off x="10392741" y="216252"/>
            <a:ext cx="864000" cy="864000"/>
            <a:chOff x="6673743" y="2690721"/>
            <a:chExt cx="864000" cy="864000"/>
          </a:xfrm>
        </p:grpSpPr>
        <p:sp>
          <p:nvSpPr>
            <p:cNvPr id="6" name="Oval 5"/>
            <p:cNvSpPr/>
            <p:nvPr/>
          </p:nvSpPr>
          <p:spPr>
            <a:xfrm>
              <a:off x="6673743" y="2690721"/>
              <a:ext cx="864000" cy="864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07978" y="2726480"/>
              <a:ext cx="795530" cy="792482"/>
            </a:xfrm>
            <a:prstGeom prst="rect">
              <a:avLst/>
            </a:prstGeom>
          </p:spPr>
        </p:pic>
      </p:grpSp>
      <p:sp>
        <p:nvSpPr>
          <p:cNvPr id="8" name="Title 2"/>
          <p:cNvSpPr>
            <a:spLocks noGrp="1"/>
          </p:cNvSpPr>
          <p:nvPr>
            <p:ph type="title"/>
          </p:nvPr>
        </p:nvSpPr>
        <p:spPr>
          <a:xfrm>
            <a:off x="874713" y="0"/>
            <a:ext cx="10515600" cy="904461"/>
          </a:xfrm>
        </p:spPr>
        <p:txBody>
          <a:bodyPr/>
          <a:lstStyle/>
          <a:p>
            <a:r>
              <a:rPr lang="fr-BE"/>
              <a:t>HE Financial </a:t>
            </a:r>
            <a:r>
              <a:rPr lang="fr-BE" err="1"/>
              <a:t>Statement</a:t>
            </a:r>
            <a:r>
              <a:rPr lang="fr-BE"/>
              <a:t>: online </a:t>
            </a:r>
            <a:r>
              <a:rPr lang="fr-BE" err="1"/>
              <a:t>layout</a:t>
            </a:r>
            <a:endParaRPr lang="fr-BE"/>
          </a:p>
        </p:txBody>
      </p:sp>
      <p:pic>
        <p:nvPicPr>
          <p:cNvPr id="3" name="Picture 2"/>
          <p:cNvPicPr>
            <a:picLocks noChangeAspect="1"/>
          </p:cNvPicPr>
          <p:nvPr/>
        </p:nvPicPr>
        <p:blipFill>
          <a:blip r:embed="rId4"/>
          <a:stretch>
            <a:fillRect/>
          </a:stretch>
        </p:blipFill>
        <p:spPr>
          <a:xfrm>
            <a:off x="1175048" y="1084035"/>
            <a:ext cx="8833657" cy="5188440"/>
          </a:xfrm>
          <a:prstGeom prst="rect">
            <a:avLst/>
          </a:prstGeom>
        </p:spPr>
      </p:pic>
    </p:spTree>
    <p:extLst>
      <p:ext uri="{BB962C8B-B14F-4D97-AF65-F5344CB8AC3E}">
        <p14:creationId xmlns:p14="http://schemas.microsoft.com/office/powerpoint/2010/main" val="17509222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6615" y="271461"/>
            <a:ext cx="8429625" cy="641971"/>
          </a:xfrm>
        </p:spPr>
        <p:txBody>
          <a:bodyPr anchor="ctr"/>
          <a:lstStyle/>
          <a:p>
            <a:r>
              <a:rPr lang="en-GB" altLang="en-US">
                <a:latin typeface="Arial" panose="020B0604020202020204" pitchFamily="34" charset="0"/>
                <a:ea typeface="MS PGothic" pitchFamily="34" charset="-128"/>
                <a:cs typeface="Arial" panose="020B0604020202020204" pitchFamily="34" charset="0"/>
              </a:rPr>
              <a:t>Subcontracting vs Contracting</a:t>
            </a:r>
          </a:p>
        </p:txBody>
      </p:sp>
      <p:graphicFrame>
        <p:nvGraphicFramePr>
          <p:cNvPr id="4" name="Diagram 3">
            <a:extLst>
              <a:ext uri="{FF2B5EF4-FFF2-40B4-BE49-F238E27FC236}">
                <a16:creationId xmlns:a16="http://schemas.microsoft.com/office/drawing/2014/main" id="{21B07286-28C7-454D-A908-C601539BCAF3}"/>
              </a:ext>
            </a:extLst>
          </p:cNvPr>
          <p:cNvGraphicFramePr/>
          <p:nvPr/>
        </p:nvGraphicFramePr>
        <p:xfrm>
          <a:off x="1203767" y="1099597"/>
          <a:ext cx="8657863" cy="5463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49806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a:xfrm>
            <a:off x="962024" y="239417"/>
            <a:ext cx="11062335" cy="1072547"/>
          </a:xfrm>
        </p:spPr>
        <p:txBody>
          <a:bodyPr/>
          <a:lstStyle/>
          <a:p>
            <a:r>
              <a:rPr lang="en-IE"/>
              <a:t>Financial reporting – eligibility of costs</a:t>
            </a:r>
            <a:br>
              <a:rPr lang="en-IE"/>
            </a:br>
            <a:r>
              <a:rPr lang="en-IE"/>
              <a:t> (art.6 GA)</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98620195"/>
              </p:ext>
            </p:extLst>
          </p:nvPr>
        </p:nvGraphicFramePr>
        <p:xfrm>
          <a:off x="200498" y="1950094"/>
          <a:ext cx="12115800" cy="45628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Content Placeholder 3"/>
          <p:cNvGraphicFramePr>
            <a:graphicFrameLocks/>
          </p:cNvGraphicFramePr>
          <p:nvPr/>
        </p:nvGraphicFramePr>
        <p:xfrm>
          <a:off x="1695694" y="2816330"/>
          <a:ext cx="9710928" cy="342567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6052052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a:xfrm>
            <a:off x="970722" y="308114"/>
            <a:ext cx="10515600" cy="665921"/>
          </a:xfrm>
        </p:spPr>
        <p:txBody>
          <a:bodyPr/>
          <a:lstStyle/>
          <a:p>
            <a:r>
              <a:rPr lang="en-IE"/>
              <a:t>Use of Resources</a:t>
            </a:r>
            <a:endParaRPr lang="en-GB"/>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8392" y="1166076"/>
            <a:ext cx="3682104" cy="3682104"/>
          </a:xfrm>
          <a:prstGeom prst="rect">
            <a:avLst/>
          </a:prstGeom>
        </p:spPr>
      </p:pic>
      <p:sp>
        <p:nvSpPr>
          <p:cNvPr id="5" name="TextBox 4"/>
          <p:cNvSpPr txBox="1"/>
          <p:nvPr/>
        </p:nvSpPr>
        <p:spPr>
          <a:xfrm>
            <a:off x="6689035" y="1808921"/>
            <a:ext cx="4407943" cy="1015663"/>
          </a:xfrm>
          <a:prstGeom prst="rect">
            <a:avLst/>
          </a:prstGeom>
          <a:noFill/>
        </p:spPr>
        <p:txBody>
          <a:bodyPr wrap="square" rtlCol="0">
            <a:spAutoFit/>
          </a:bodyPr>
          <a:lstStyle/>
          <a:p>
            <a:pPr algn="just">
              <a:defRPr/>
            </a:pPr>
            <a:r>
              <a:rPr lang="en-GB" b="1" kern="0">
                <a:solidFill>
                  <a:srgbClr val="004494"/>
                </a:solidFill>
                <a:latin typeface="Arial" panose="020B0604020202020204" pitchFamily="34" charset="0"/>
                <a:cs typeface="Arial" panose="020B0604020202020204" pitchFamily="34" charset="0"/>
              </a:rPr>
              <a:t>Personnel - actual or unit costs</a:t>
            </a:r>
          </a:p>
          <a:p>
            <a:pPr marL="285750" marR="0" lvl="0" indent="-285750" algn="l" defTabSz="914400" rtl="0" eaLnBrk="1" fontAlgn="auto" latinLnBrk="0" hangingPunct="1">
              <a:lnSpc>
                <a:spcPct val="100000"/>
              </a:lnSpc>
              <a:spcBef>
                <a:spcPts val="0"/>
              </a:spcBef>
              <a:spcAft>
                <a:spcPts val="0"/>
              </a:spcAft>
              <a:buClr>
                <a:srgbClr val="1E858B"/>
              </a:buClr>
              <a:buSzTx/>
              <a:buFont typeface="Arial" panose="020B0604020202020204" pitchFamily="34" charset="0"/>
              <a:buChar char="•"/>
              <a:tabLst/>
              <a:defRPr/>
            </a:pPr>
            <a:r>
              <a:rPr kumimoji="0" lang="en-US" sz="1400" b="0" i="0" u="none" strike="noStrike" kern="1200" cap="none" spc="0" normalizeH="0" baseline="0" noProof="0">
                <a:ln>
                  <a:noFill/>
                </a:ln>
                <a:solidFill>
                  <a:srgbClr val="004494"/>
                </a:solidFill>
                <a:effectLst/>
                <a:uLnTx/>
                <a:uFillTx/>
                <a:latin typeface="Arial"/>
                <a:ea typeface="+mn-ea"/>
                <a:cs typeface="+mn-cs"/>
              </a:rPr>
              <a:t>Number of PM broken down per WP</a:t>
            </a:r>
          </a:p>
          <a:p>
            <a:pPr marL="285750" marR="0" lvl="0" indent="-285750" algn="l" defTabSz="914400" rtl="0" eaLnBrk="1" fontAlgn="auto" latinLnBrk="0" hangingPunct="1">
              <a:lnSpc>
                <a:spcPct val="100000"/>
              </a:lnSpc>
              <a:spcBef>
                <a:spcPts val="0"/>
              </a:spcBef>
              <a:spcAft>
                <a:spcPts val="0"/>
              </a:spcAft>
              <a:buClr>
                <a:srgbClr val="1E858B"/>
              </a:buClr>
              <a:buSzTx/>
              <a:buFont typeface="Arial" panose="020B0604020202020204" pitchFamily="34" charset="0"/>
              <a:buChar char="•"/>
              <a:tabLst/>
              <a:defRPr/>
            </a:pPr>
            <a:r>
              <a:rPr lang="en-GB" sz="1400" kern="0">
                <a:solidFill>
                  <a:srgbClr val="004494"/>
                </a:solidFill>
                <a:latin typeface="Arial" panose="020B0604020202020204" pitchFamily="34" charset="0"/>
                <a:cs typeface="Arial" panose="020B0604020202020204" pitchFamily="34" charset="0"/>
              </a:rPr>
              <a:t>Amounts and description, if in-kind contribution from third parties</a:t>
            </a:r>
          </a:p>
        </p:txBody>
      </p:sp>
      <p:sp>
        <p:nvSpPr>
          <p:cNvPr id="6" name="TextBox 5"/>
          <p:cNvSpPr txBox="1"/>
          <p:nvPr/>
        </p:nvSpPr>
        <p:spPr>
          <a:xfrm>
            <a:off x="6620206" y="3750720"/>
            <a:ext cx="4488061" cy="266226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b="1" kern="0">
                <a:solidFill>
                  <a:srgbClr val="004494"/>
                </a:solidFill>
                <a:latin typeface="Arial" panose="020B0604020202020204" pitchFamily="34" charset="0"/>
                <a:cs typeface="Arial" panose="020B0604020202020204" pitchFamily="34" charset="0"/>
              </a:rPr>
              <a:t>Other direct costs </a:t>
            </a:r>
          </a:p>
          <a:p>
            <a:pPr marL="285750" indent="-285750">
              <a:buClr>
                <a:srgbClr val="034EA2"/>
              </a:buClr>
              <a:buFont typeface="Arial" panose="020B0604020202020204" pitchFamily="34" charset="0"/>
              <a:buChar char="•"/>
            </a:pPr>
            <a:r>
              <a:rPr lang="en-US" sz="1400">
                <a:solidFill>
                  <a:srgbClr val="004494"/>
                </a:solidFill>
                <a:latin typeface="Arial"/>
              </a:rPr>
              <a:t>Actual costs incurred for: Travel &amp; subsistence, Equipment, Costs of other goods and services, Costs of large research infrastructures</a:t>
            </a:r>
          </a:p>
          <a:p>
            <a:pPr marL="285750" marR="0" lvl="0" indent="-285750" algn="l" defTabSz="914400" rtl="0" eaLnBrk="1" fontAlgn="auto" latinLnBrk="0" hangingPunct="1">
              <a:lnSpc>
                <a:spcPct val="100000"/>
              </a:lnSpc>
              <a:spcBef>
                <a:spcPts val="0"/>
              </a:spcBef>
              <a:spcAft>
                <a:spcPts val="0"/>
              </a:spcAft>
              <a:buClr>
                <a:srgbClr val="034EA2"/>
              </a:buClr>
              <a:buSzTx/>
              <a:buFont typeface="Arial" panose="020B0604020202020204" pitchFamily="34" charset="0"/>
              <a:buChar char="•"/>
              <a:tabLst/>
              <a:defRPr/>
            </a:pPr>
            <a:r>
              <a:rPr kumimoji="0" lang="en-US" sz="1400" b="0" i="0" u="none" strike="noStrike" kern="1200" cap="none" spc="0" normalizeH="0" baseline="0" noProof="0">
                <a:ln>
                  <a:noFill/>
                </a:ln>
                <a:solidFill>
                  <a:srgbClr val="004494"/>
                </a:solidFill>
                <a:effectLst/>
                <a:uLnTx/>
                <a:uFillTx/>
                <a:latin typeface="Arial"/>
                <a:ea typeface="+mn-ea"/>
                <a:cs typeface="+mn-cs"/>
              </a:rPr>
              <a:t>Explanation needed </a:t>
            </a:r>
            <a:r>
              <a:rPr kumimoji="0" lang="en-US" sz="1400" b="1" i="0" u="none" strike="noStrike" kern="1200" cap="none" spc="0" normalizeH="0" baseline="0" noProof="0">
                <a:ln>
                  <a:noFill/>
                </a:ln>
                <a:solidFill>
                  <a:srgbClr val="C00000"/>
                </a:solidFill>
                <a:effectLst/>
                <a:uLnTx/>
                <a:uFillTx/>
                <a:latin typeface="Arial"/>
                <a:ea typeface="+mn-ea"/>
                <a:cs typeface="+mn-cs"/>
              </a:rPr>
              <a:t>ONLY if amount &gt; 15% of personnel costs</a:t>
            </a:r>
          </a:p>
          <a:p>
            <a:pPr marL="285750" marR="0" lvl="0" indent="-285750" algn="l" defTabSz="914400" rtl="0" eaLnBrk="1" fontAlgn="auto" latinLnBrk="0" hangingPunct="1">
              <a:lnSpc>
                <a:spcPct val="100000"/>
              </a:lnSpc>
              <a:spcBef>
                <a:spcPts val="0"/>
              </a:spcBef>
              <a:spcAft>
                <a:spcPts val="0"/>
              </a:spcAft>
              <a:buClr>
                <a:srgbClr val="034EA2"/>
              </a:buClr>
              <a:buSzTx/>
              <a:buFont typeface="Arial" panose="020B0604020202020204" pitchFamily="34" charset="0"/>
              <a:buChar char="•"/>
              <a:tabLst/>
              <a:defRPr/>
            </a:pPr>
            <a:r>
              <a:rPr lang="en-GB" altLang="en-US" sz="1400" kern="0">
                <a:solidFill>
                  <a:srgbClr val="004494"/>
                </a:solidFill>
                <a:latin typeface="Arial" panose="020B0604020202020204" pitchFamily="34" charset="0"/>
                <a:cs typeface="Arial" panose="020B0604020202020204" pitchFamily="34" charset="0"/>
              </a:rPr>
              <a:t>Cost, description, WP, if foreseen in Annex 1, explanation if not</a:t>
            </a:r>
          </a:p>
          <a:p>
            <a:pPr marL="285750" marR="0" lvl="0" indent="-285750" algn="l" defTabSz="914400" rtl="0" eaLnBrk="1" fontAlgn="auto" latinLnBrk="0" hangingPunct="1">
              <a:lnSpc>
                <a:spcPct val="100000"/>
              </a:lnSpc>
              <a:spcBef>
                <a:spcPts val="0"/>
              </a:spcBef>
              <a:spcAft>
                <a:spcPts val="0"/>
              </a:spcAft>
              <a:buClr>
                <a:srgbClr val="034EA2"/>
              </a:buClr>
              <a:buSzTx/>
              <a:buFont typeface="Arial" panose="020B0604020202020204" pitchFamily="34" charset="0"/>
              <a:buChar char="•"/>
              <a:tabLst/>
              <a:defRPr/>
            </a:pPr>
            <a:r>
              <a:rPr lang="en-GB" sz="1400" kern="0">
                <a:solidFill>
                  <a:srgbClr val="004494"/>
                </a:solidFill>
                <a:latin typeface="Arial" panose="020B0604020202020204" pitchFamily="34" charset="0"/>
                <a:cs typeface="Arial" panose="020B0604020202020204" pitchFamily="34" charset="0"/>
              </a:rPr>
              <a:t>Amounts and description, if in-kind contribution from third parties</a:t>
            </a:r>
            <a:endParaRPr kumimoji="0" lang="en-US" sz="1400" b="0" i="0" u="none" strike="noStrike" kern="1200" cap="none" spc="0" normalizeH="0" baseline="0" noProof="0">
              <a:ln>
                <a:noFill/>
              </a:ln>
              <a:solidFill>
                <a:srgbClr val="004494"/>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4D4D4D"/>
              </a:solidFill>
              <a:effectLst/>
              <a:uLnTx/>
              <a:uFillTx/>
              <a:latin typeface="Arial"/>
              <a:ea typeface="+mn-ea"/>
              <a:cs typeface="+mn-cs"/>
            </a:endParaRPr>
          </a:p>
        </p:txBody>
      </p:sp>
      <p:sp>
        <p:nvSpPr>
          <p:cNvPr id="7" name="TextBox 6"/>
          <p:cNvSpPr txBox="1"/>
          <p:nvPr/>
        </p:nvSpPr>
        <p:spPr>
          <a:xfrm>
            <a:off x="795129" y="2901434"/>
            <a:ext cx="2554357" cy="39549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b="1" kern="0">
                <a:solidFill>
                  <a:srgbClr val="004494"/>
                </a:solidFill>
                <a:latin typeface="Arial" panose="020B0604020202020204" pitchFamily="34" charset="0"/>
                <a:cs typeface="Arial" panose="020B0604020202020204" pitchFamily="34" charset="0"/>
              </a:rPr>
              <a:t>Subcontracting </a:t>
            </a:r>
          </a:p>
          <a:p>
            <a:pPr marL="285750" indent="-285750">
              <a:buClr>
                <a:srgbClr val="FFC000"/>
              </a:buClr>
              <a:buFont typeface="Arial" panose="020B0604020202020204" pitchFamily="34" charset="0"/>
              <a:buChar char="•"/>
            </a:pPr>
            <a:r>
              <a:rPr lang="en-US" sz="1400">
                <a:solidFill>
                  <a:srgbClr val="004494"/>
                </a:solidFill>
                <a:latin typeface="Arial"/>
              </a:rPr>
              <a:t>Actual costs paid for subcontracts (usually in Annex 1) +Third parties (</a:t>
            </a:r>
            <a:r>
              <a:rPr lang="en-IE" sz="1400">
                <a:solidFill>
                  <a:srgbClr val="004494"/>
                </a:solidFill>
              </a:rPr>
              <a:t>non-financial resources made available free of charge by third parties) + </a:t>
            </a:r>
            <a:r>
              <a:rPr lang="en-GB" sz="1400">
                <a:solidFill>
                  <a:srgbClr val="004494"/>
                </a:solidFill>
              </a:rPr>
              <a:t>Art.9.2 of the GA </a:t>
            </a:r>
          </a:p>
          <a:p>
            <a:pPr marL="285750" indent="-285750">
              <a:buClr>
                <a:srgbClr val="FFC000"/>
              </a:buClr>
              <a:buFont typeface="Arial" panose="020B0604020202020204" pitchFamily="34" charset="0"/>
              <a:buChar char="•"/>
            </a:pPr>
            <a:r>
              <a:rPr lang="en-GB" sz="1400" kern="0">
                <a:solidFill>
                  <a:srgbClr val="004494"/>
                </a:solidFill>
                <a:latin typeface="Arial" panose="020B0604020202020204" pitchFamily="34" charset="0"/>
                <a:cs typeface="Arial" panose="020B0604020202020204" pitchFamily="34" charset="0"/>
              </a:rPr>
              <a:t>Breakdown of total + explanation + if foreseen in Annex 1</a:t>
            </a:r>
          </a:p>
          <a:p>
            <a:pPr marL="285750" marR="0" lvl="0" indent="-285750" algn="l" defTabSz="914400" rtl="0" eaLnBrk="1" fontAlgn="auto" latinLnBrk="0" hangingPunct="1">
              <a:lnSpc>
                <a:spcPct val="100000"/>
              </a:lnSpc>
              <a:spcBef>
                <a:spcPts val="0"/>
              </a:spcBef>
              <a:spcAft>
                <a:spcPts val="0"/>
              </a:spcAft>
              <a:buClr>
                <a:srgbClr val="FFC000"/>
              </a:buClr>
              <a:buSzTx/>
              <a:buFont typeface="Arial" panose="020B0604020202020204" pitchFamily="34" charset="0"/>
              <a:buChar char="•"/>
              <a:tabLst/>
              <a:defRPr/>
            </a:pPr>
            <a:r>
              <a:rPr kumimoji="0" lang="en-US" sz="1400" b="0" i="0" u="none" strike="noStrike" kern="1200" cap="none" spc="0" normalizeH="0" baseline="0" noProof="0">
                <a:ln>
                  <a:noFill/>
                </a:ln>
                <a:solidFill>
                  <a:srgbClr val="004494"/>
                </a:solidFill>
                <a:effectLst/>
                <a:uLnTx/>
                <a:uFillTx/>
                <a:latin typeface="Arial"/>
                <a:ea typeface="+mn-ea"/>
                <a:cs typeface="+mn-cs"/>
              </a:rPr>
              <a:t>Details to be provided, if not foreseen</a:t>
            </a:r>
          </a:p>
          <a:p>
            <a:pPr marL="285750" marR="0" lvl="0" indent="-285750" algn="l" defTabSz="914400" rtl="0" eaLnBrk="1" fontAlgn="auto" latinLnBrk="0" hangingPunct="1">
              <a:lnSpc>
                <a:spcPct val="100000"/>
              </a:lnSpc>
              <a:spcBef>
                <a:spcPts val="0"/>
              </a:spcBef>
              <a:spcAft>
                <a:spcPts val="0"/>
              </a:spcAft>
              <a:buClr>
                <a:srgbClr val="FFC000"/>
              </a:buClr>
              <a:buSzTx/>
              <a:buFont typeface="Arial" panose="020B0604020202020204" pitchFamily="34" charset="0"/>
              <a:buChar char="•"/>
              <a:tabLst/>
              <a:defRPr/>
            </a:pPr>
            <a:r>
              <a:rPr lang="en-US" sz="1400">
                <a:solidFill>
                  <a:srgbClr val="004494"/>
                </a:solidFill>
                <a:latin typeface="Arial"/>
              </a:rPr>
              <a:t>E</a:t>
            </a:r>
            <a:r>
              <a:rPr kumimoji="0" lang="en-US" sz="1400" b="0" i="0" u="none" strike="noStrike" kern="1200" cap="none" spc="0" normalizeH="0" baseline="0" noProof="0" err="1">
                <a:ln>
                  <a:noFill/>
                </a:ln>
                <a:solidFill>
                  <a:srgbClr val="004494"/>
                </a:solidFill>
                <a:effectLst/>
                <a:uLnTx/>
                <a:uFillTx/>
                <a:latin typeface="Arial"/>
                <a:ea typeface="+mn-ea"/>
                <a:cs typeface="+mn-cs"/>
              </a:rPr>
              <a:t>xplicit</a:t>
            </a:r>
            <a:r>
              <a:rPr kumimoji="0" lang="en-US" sz="1400" b="0" i="0" u="none" strike="noStrike" kern="1200" cap="none" spc="0" normalizeH="0" baseline="0" noProof="0">
                <a:ln>
                  <a:noFill/>
                </a:ln>
                <a:solidFill>
                  <a:srgbClr val="004494"/>
                </a:solidFill>
                <a:effectLst/>
                <a:uLnTx/>
                <a:uFillTx/>
                <a:latin typeface="Arial"/>
                <a:ea typeface="+mn-ea"/>
                <a:cs typeface="+mn-cs"/>
              </a:rPr>
              <a:t> approval from PO during payment processing</a:t>
            </a:r>
            <a:endParaRPr kumimoji="0" lang="en-GB" sz="1400" b="0" i="0" u="none" strike="noStrike" kern="1200" cap="none" spc="0" normalizeH="0" baseline="0" noProof="0">
              <a:ln>
                <a:noFill/>
              </a:ln>
              <a:solidFill>
                <a:srgbClr val="004494"/>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4D4D4D"/>
              </a:solidFill>
              <a:effectLst/>
              <a:uLnTx/>
              <a:uFillTx/>
              <a:latin typeface="Arial"/>
              <a:ea typeface="+mn-ea"/>
              <a:cs typeface="+mn-cs"/>
            </a:endParaRPr>
          </a:p>
        </p:txBody>
      </p:sp>
      <p:cxnSp>
        <p:nvCxnSpPr>
          <p:cNvPr id="8" name="Straight Connector 7"/>
          <p:cNvCxnSpPr/>
          <p:nvPr/>
        </p:nvCxnSpPr>
        <p:spPr bwMode="auto">
          <a:xfrm>
            <a:off x="893643" y="2871617"/>
            <a:ext cx="1872208" cy="0"/>
          </a:xfrm>
          <a:prstGeom prst="line">
            <a:avLst/>
          </a:prstGeom>
          <a:noFill/>
          <a:ln w="19050" cap="flat" cmpd="sng" algn="ctr">
            <a:solidFill>
              <a:schemeClr val="accent3"/>
            </a:solidFill>
            <a:prstDash val="solid"/>
            <a:round/>
            <a:headEnd type="none" w="med" len="med"/>
            <a:tailEnd type="oval"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Straight Connector 8"/>
          <p:cNvCxnSpPr/>
          <p:nvPr/>
        </p:nvCxnSpPr>
        <p:spPr bwMode="auto">
          <a:xfrm flipH="1">
            <a:off x="6513714" y="1812028"/>
            <a:ext cx="4357486" cy="0"/>
          </a:xfrm>
          <a:prstGeom prst="line">
            <a:avLst/>
          </a:prstGeom>
          <a:noFill/>
          <a:ln w="19050" cap="flat" cmpd="sng" algn="ctr">
            <a:solidFill>
              <a:schemeClr val="accent2"/>
            </a:solidFill>
            <a:prstDash val="solid"/>
            <a:round/>
            <a:headEnd type="none" w="med" len="med"/>
            <a:tailEnd type="oval"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Straight Connector 9"/>
          <p:cNvCxnSpPr/>
          <p:nvPr/>
        </p:nvCxnSpPr>
        <p:spPr bwMode="auto">
          <a:xfrm flipH="1">
            <a:off x="6493837" y="3601636"/>
            <a:ext cx="4354785" cy="0"/>
          </a:xfrm>
          <a:prstGeom prst="line">
            <a:avLst/>
          </a:prstGeom>
          <a:noFill/>
          <a:ln w="19050" cap="flat" cmpd="sng" algn="ctr">
            <a:solidFill>
              <a:schemeClr val="accent5"/>
            </a:solidFill>
            <a:prstDash val="solid"/>
            <a:round/>
            <a:headEnd type="none" w="med" len="med"/>
            <a:tailEnd type="oval"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4899989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0675D1A-3B16-3975-DEC3-4301F869FCD8}"/>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2AB9A56F-4A52-162D-5958-BF711BBD01A7}"/>
              </a:ext>
            </a:extLst>
          </p:cNvPr>
          <p:cNvSpPr>
            <a:spLocks noGrp="1" noChangeArrowheads="1"/>
          </p:cNvSpPr>
          <p:nvPr>
            <p:ph type="title"/>
          </p:nvPr>
        </p:nvSpPr>
        <p:spPr>
          <a:xfrm>
            <a:off x="970722" y="482860"/>
            <a:ext cx="10515600" cy="782357"/>
          </a:xfrm>
        </p:spPr>
        <p:txBody>
          <a:bodyPr vert="horz" lIns="91440" tIns="45720" rIns="91440" bIns="0" rtlCol="0" anchor="b" anchorCtr="0">
            <a:normAutofit/>
          </a:bodyPr>
          <a:lstStyle/>
          <a:p>
            <a:r>
              <a:rPr lang="en-GB" altLang="en-US" sz="3700"/>
              <a:t>Certificates of the Financial Statements (CFS)</a:t>
            </a:r>
            <a:endParaRPr lang="en-US">
              <a:cs typeface="Arial"/>
            </a:endParaRPr>
          </a:p>
        </p:txBody>
      </p:sp>
      <p:sp>
        <p:nvSpPr>
          <p:cNvPr id="19" name="Rectangle: Rounded Corners 18">
            <a:extLst>
              <a:ext uri="{FF2B5EF4-FFF2-40B4-BE49-F238E27FC236}">
                <a16:creationId xmlns:a16="http://schemas.microsoft.com/office/drawing/2014/main" id="{4A8BE2F5-6C62-5D05-EA12-D1617936F084}"/>
              </a:ext>
            </a:extLst>
          </p:cNvPr>
          <p:cNvSpPr/>
          <p:nvPr/>
        </p:nvSpPr>
        <p:spPr>
          <a:xfrm>
            <a:off x="600255" y="1397767"/>
            <a:ext cx="10524224" cy="4802036"/>
          </a:xfrm>
          <a:prstGeom prst="roundRect">
            <a:avLst/>
          </a:prstGeom>
          <a:solidFill>
            <a:srgbClr val="024B9C"/>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342900" indent="-342900">
              <a:lnSpc>
                <a:spcPct val="90000"/>
              </a:lnSpc>
              <a:spcAft>
                <a:spcPts val="1800"/>
              </a:spcAft>
              <a:buFont typeface="Wingdings"/>
              <a:buChar char="§"/>
            </a:pPr>
            <a:r>
              <a:rPr lang="en-US" sz="2000">
                <a:solidFill>
                  <a:srgbClr val="FFC000"/>
                </a:solidFill>
                <a:cs typeface="Arial"/>
              </a:rPr>
              <a:t>Only </a:t>
            </a:r>
            <a:r>
              <a:rPr lang="en-US" sz="2000" b="1">
                <a:solidFill>
                  <a:srgbClr val="FFC000"/>
                </a:solidFill>
                <a:cs typeface="Arial"/>
              </a:rPr>
              <a:t>at the final reporting</a:t>
            </a:r>
            <a:r>
              <a:rPr lang="en-US" sz="2000">
                <a:solidFill>
                  <a:srgbClr val="FFC000"/>
                </a:solidFill>
                <a:cs typeface="Arial"/>
              </a:rPr>
              <a:t> (or beneficiary termination) and if a beneficiary/affiliated entity requests a total of  EUR 430 000 or more as reimbursement of actual costs and unit costs calculated according to its usual cost accounting practices</a:t>
            </a:r>
            <a:endParaRPr lang="en-US" sz="2000">
              <a:solidFill>
                <a:srgbClr val="FFFFFF"/>
              </a:solidFill>
              <a:cs typeface="Arial"/>
            </a:endParaRPr>
          </a:p>
          <a:p>
            <a:pPr marL="800100" lvl="2" indent="-342900">
              <a:lnSpc>
                <a:spcPct val="90000"/>
              </a:lnSpc>
              <a:spcAft>
                <a:spcPts val="1800"/>
              </a:spcAft>
              <a:buFont typeface="Courier New,monospace"/>
              <a:buChar char="o"/>
            </a:pPr>
            <a:r>
              <a:rPr lang="en-US" sz="2000">
                <a:solidFill>
                  <a:schemeClr val="bg1"/>
                </a:solidFill>
                <a:latin typeface="Arial"/>
                <a:cs typeface="Arial"/>
              </a:rPr>
              <a:t>Scanned copy (PDF) together with Financial Statement submitted in the system; original remains at the beneficiary (might be audited!) </a:t>
            </a:r>
          </a:p>
          <a:p>
            <a:pPr marL="800100" lvl="1" indent="-342900">
              <a:lnSpc>
                <a:spcPct val="90000"/>
              </a:lnSpc>
              <a:spcAft>
                <a:spcPts val="1800"/>
              </a:spcAft>
              <a:buFont typeface="Wingdings"/>
              <a:buChar char="§"/>
            </a:pPr>
            <a:r>
              <a:rPr lang="en-US" sz="2000">
                <a:solidFill>
                  <a:schemeClr val="bg1"/>
                </a:solidFill>
                <a:latin typeface="Arial"/>
                <a:cs typeface="Calibri"/>
              </a:rPr>
              <a:t>Costs declared for audited periods (if the audit letter of conclusion has been sent) are excluded from the EUR 430 000 threshold. </a:t>
            </a:r>
            <a:endParaRPr lang="en-US" sz="2000">
              <a:solidFill>
                <a:schemeClr val="bg1"/>
              </a:solidFill>
              <a:latin typeface="Arial"/>
              <a:cs typeface="Arial"/>
            </a:endParaRPr>
          </a:p>
          <a:p>
            <a:pPr marL="342900" indent="-342900">
              <a:lnSpc>
                <a:spcPct val="90000"/>
              </a:lnSpc>
              <a:spcAft>
                <a:spcPts val="1800"/>
              </a:spcAft>
              <a:buFont typeface="Wingdings"/>
              <a:buChar char="§"/>
            </a:pPr>
            <a:r>
              <a:rPr lang="en-US" sz="2000">
                <a:solidFill>
                  <a:srgbClr val="FFC000"/>
                </a:solidFill>
                <a:cs typeface="Arial"/>
              </a:rPr>
              <a:t>For beneficiaries with an approved </a:t>
            </a:r>
            <a:r>
              <a:rPr lang="en-US" sz="2000" b="1">
                <a:solidFill>
                  <a:srgbClr val="FFC000"/>
                </a:solidFill>
                <a:cs typeface="Arial"/>
              </a:rPr>
              <a:t>System and Process Audit (SPA)</a:t>
            </a:r>
            <a:r>
              <a:rPr lang="en-US" sz="2000">
                <a:solidFill>
                  <a:srgbClr val="FFC000"/>
                </a:solidFill>
                <a:cs typeface="Arial"/>
              </a:rPr>
              <a:t>, the threshold is raised to EUR 725 000 </a:t>
            </a:r>
          </a:p>
          <a:p>
            <a:pPr marL="342900" lvl="1" indent="-342900">
              <a:lnSpc>
                <a:spcPct val="90000"/>
              </a:lnSpc>
              <a:spcAft>
                <a:spcPts val="1800"/>
              </a:spcAft>
              <a:buFont typeface="Wingdings"/>
              <a:buChar char="§"/>
            </a:pPr>
            <a:r>
              <a:rPr lang="en-US" sz="2000">
                <a:solidFill>
                  <a:srgbClr val="FFC000"/>
                </a:solidFill>
                <a:latin typeface="Arial"/>
                <a:cs typeface="Arial"/>
              </a:rPr>
              <a:t>CFS must be issued by a</a:t>
            </a:r>
            <a:r>
              <a:rPr lang="en-US" sz="2000" b="1">
                <a:solidFill>
                  <a:srgbClr val="FFC000"/>
                </a:solidFill>
                <a:latin typeface="Arial"/>
                <a:cs typeface="Arial"/>
              </a:rPr>
              <a:t> qualified external auditor </a:t>
            </a:r>
            <a:r>
              <a:rPr lang="en-US" sz="2000">
                <a:solidFill>
                  <a:srgbClr val="FFC000"/>
                </a:solidFill>
                <a:latin typeface="Arial"/>
                <a:cs typeface="Arial"/>
              </a:rPr>
              <a:t>(or public bodies by a competent independent public officer), using the CFS template on the Funding &amp; Tender Portal </a:t>
            </a:r>
            <a:endParaRPr lang="en-US" sz="2000">
              <a:solidFill>
                <a:schemeClr val="bg1"/>
              </a:solidFill>
              <a:cs typeface="Arial"/>
            </a:endParaRPr>
          </a:p>
        </p:txBody>
      </p:sp>
    </p:spTree>
    <p:extLst>
      <p:ext uri="{BB962C8B-B14F-4D97-AF65-F5344CB8AC3E}">
        <p14:creationId xmlns:p14="http://schemas.microsoft.com/office/powerpoint/2010/main" val="16818815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2"/>
          <p:cNvSpPr>
            <a:spLocks noGrp="1" noChangeArrowheads="1"/>
          </p:cNvSpPr>
          <p:nvPr>
            <p:ph type="title" idx="4294967295"/>
          </p:nvPr>
        </p:nvSpPr>
        <p:spPr>
          <a:xfrm>
            <a:off x="1013324" y="425416"/>
            <a:ext cx="8036671" cy="600075"/>
          </a:xfrm>
        </p:spPr>
        <p:txBody>
          <a:bodyPr anchor="ctr"/>
          <a:lstStyle/>
          <a:p>
            <a:r>
              <a:rPr lang="en-GB" altLang="en-US" sz="2800" b="1">
                <a:solidFill>
                  <a:srgbClr val="0356B1"/>
                </a:solidFill>
                <a:latin typeface="Arial" panose="020B0604020202020204" pitchFamily="34" charset="0"/>
                <a:ea typeface="MS PGothic" pitchFamily="34" charset="-128"/>
                <a:cs typeface="Arial" panose="020B0604020202020204" pitchFamily="34" charset="0"/>
              </a:rPr>
              <a:t> </a:t>
            </a:r>
            <a:r>
              <a:rPr lang="en-GB" altLang="en-US">
                <a:solidFill>
                  <a:srgbClr val="0356B1"/>
                </a:solidFill>
                <a:latin typeface="Arial" panose="020B0604020202020204" pitchFamily="34" charset="0"/>
                <a:ea typeface="MS PGothic" pitchFamily="34" charset="-128"/>
                <a:cs typeface="Arial" panose="020B0604020202020204" pitchFamily="34" charset="0"/>
              </a:rPr>
              <a:t>Payments</a:t>
            </a:r>
          </a:p>
        </p:txBody>
      </p:sp>
      <p:graphicFrame>
        <p:nvGraphicFramePr>
          <p:cNvPr id="4" name="Diagram 3">
            <a:extLst>
              <a:ext uri="{FF2B5EF4-FFF2-40B4-BE49-F238E27FC236}">
                <a16:creationId xmlns:a16="http://schemas.microsoft.com/office/drawing/2014/main" id="{FE691B2A-87C0-42FD-8C48-57404642A1D4}"/>
              </a:ext>
            </a:extLst>
          </p:cNvPr>
          <p:cNvGraphicFramePr/>
          <p:nvPr/>
        </p:nvGraphicFramePr>
        <p:xfrm>
          <a:off x="1557438" y="928010"/>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140361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4F1393AC-8741-4E53-8D19-EE84C797B45B}"/>
              </a:ext>
            </a:extLst>
          </p:cNvPr>
          <p:cNvSpPr/>
          <p:nvPr/>
        </p:nvSpPr>
        <p:spPr>
          <a:xfrm>
            <a:off x="842211" y="1574157"/>
            <a:ext cx="10575757" cy="4068654"/>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 name="Rectangle 2"/>
          <p:cNvSpPr>
            <a:spLocks noGrp="1" noChangeArrowheads="1"/>
          </p:cNvSpPr>
          <p:nvPr>
            <p:ph type="title" idx="4294967295"/>
          </p:nvPr>
        </p:nvSpPr>
        <p:spPr>
          <a:xfrm>
            <a:off x="1079805" y="401130"/>
            <a:ext cx="9753847" cy="571500"/>
          </a:xfrm>
        </p:spPr>
        <p:txBody>
          <a:bodyPr anchor="ctr"/>
          <a:lstStyle/>
          <a:p>
            <a:r>
              <a:rPr lang="en-GB" altLang="en-US">
                <a:latin typeface="Arial" panose="020B0604020202020204" pitchFamily="34" charset="0"/>
                <a:ea typeface="MS PGothic" pitchFamily="34" charset="-128"/>
                <a:cs typeface="Arial" panose="020B0604020202020204" pitchFamily="34" charset="0"/>
              </a:rPr>
              <a:t> Financial management: some advice</a:t>
            </a:r>
          </a:p>
        </p:txBody>
      </p:sp>
      <p:sp>
        <p:nvSpPr>
          <p:cNvPr id="3" name="Rectangle 3"/>
          <p:cNvSpPr>
            <a:spLocks noChangeArrowheads="1"/>
          </p:cNvSpPr>
          <p:nvPr/>
        </p:nvSpPr>
        <p:spPr bwMode="auto">
          <a:xfrm>
            <a:off x="1191126" y="1713053"/>
            <a:ext cx="9829800" cy="3749283"/>
          </a:xfrm>
          <a:prstGeom prst="rect">
            <a:avLst/>
          </a:prstGeom>
          <a:noFill/>
          <a:ln>
            <a:noFill/>
          </a:ln>
        </p:spPr>
        <p:txBody>
          <a:bodyPr lIns="91440" tIns="45720" rIns="91440" bIns="45720" anchor="t"/>
          <a:lstStyle/>
          <a:p>
            <a:pPr marL="285750" indent="-285750">
              <a:spcBef>
                <a:spcPct val="35000"/>
              </a:spcBef>
              <a:spcAft>
                <a:spcPts val="600"/>
              </a:spcAft>
              <a:buClr>
                <a:srgbClr val="0356B1"/>
              </a:buClr>
              <a:buFont typeface="Wingdings"/>
              <a:buChar char="q"/>
            </a:pPr>
            <a:r>
              <a:rPr lang="en-GB" altLang="en-US">
                <a:solidFill>
                  <a:srgbClr val="004494"/>
                </a:solidFill>
                <a:latin typeface="Arial" panose="020B0604020202020204" pitchFamily="34" charset="0"/>
                <a:cs typeface="Arial" panose="020B0604020202020204" pitchFamily="34" charset="0"/>
              </a:rPr>
              <a:t>Personnel Costs: </a:t>
            </a:r>
            <a:r>
              <a:rPr lang="en-GB" altLang="en-US" b="1">
                <a:solidFill>
                  <a:srgbClr val="004494"/>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keep time records </a:t>
            </a:r>
            <a:r>
              <a:rPr lang="en-GB" altLang="en-US">
                <a:solidFill>
                  <a:srgbClr val="004494"/>
                </a:solidFill>
                <a:latin typeface="Arial" panose="020B0604020202020204" pitchFamily="34" charset="0"/>
                <a:cs typeface="Arial" panose="020B0604020202020204" pitchFamily="34" charset="0"/>
              </a:rPr>
              <a:t>of the hours worked on the action (if not working full time on an EU project)</a:t>
            </a:r>
            <a:endParaRPr lang="en-US"/>
          </a:p>
          <a:p>
            <a:pPr marL="285750" indent="-285750">
              <a:spcBef>
                <a:spcPct val="35000"/>
              </a:spcBef>
              <a:spcAft>
                <a:spcPts val="600"/>
              </a:spcAft>
              <a:buClr>
                <a:srgbClr val="0356B1"/>
              </a:buClr>
              <a:buFont typeface="Wingdings"/>
              <a:buChar char="q"/>
            </a:pPr>
            <a:r>
              <a:rPr lang="en-GB" altLang="en-US" b="1">
                <a:solidFill>
                  <a:srgbClr val="004494"/>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Meetings</a:t>
            </a:r>
            <a:r>
              <a:rPr lang="en-GB" altLang="en-US">
                <a:solidFill>
                  <a:srgbClr val="004494"/>
                </a:solidFill>
                <a:latin typeface="Arial" panose="020B0604020202020204" pitchFamily="34" charset="0"/>
                <a:cs typeface="Arial" panose="020B0604020202020204" pitchFamily="34" charset="0"/>
              </a:rPr>
              <a:t>: collect participants’ signatures (especially if you reimburse or claim travel costs)</a:t>
            </a:r>
          </a:p>
          <a:p>
            <a:pPr marL="285750" indent="-285750">
              <a:spcBef>
                <a:spcPct val="35000"/>
              </a:spcBef>
              <a:spcAft>
                <a:spcPts val="600"/>
              </a:spcAft>
              <a:buClr>
                <a:srgbClr val="0356B1"/>
              </a:buClr>
              <a:buFont typeface="Wingdings"/>
              <a:buChar char="q"/>
            </a:pPr>
            <a:r>
              <a:rPr lang="en-GB" altLang="en-US">
                <a:solidFill>
                  <a:srgbClr val="004494"/>
                </a:solidFill>
                <a:latin typeface="Arial" panose="020B0604020202020204" pitchFamily="34" charset="0"/>
                <a:cs typeface="Arial" panose="020B0604020202020204" pitchFamily="34" charset="0"/>
              </a:rPr>
              <a:t>Any </a:t>
            </a:r>
            <a:r>
              <a:rPr lang="en-GB" altLang="en-US" b="1">
                <a:solidFill>
                  <a:srgbClr val="004494"/>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subcontracting</a:t>
            </a:r>
            <a:r>
              <a:rPr lang="en-GB" altLang="en-US">
                <a:solidFill>
                  <a:srgbClr val="004494"/>
                </a:solidFill>
                <a:latin typeface="Arial" panose="020B0604020202020204" pitchFamily="34" charset="0"/>
                <a:cs typeface="Arial" panose="020B0604020202020204" pitchFamily="34" charset="0"/>
              </a:rPr>
              <a:t>?</a:t>
            </a:r>
          </a:p>
          <a:p>
            <a:pPr marL="699770" lvl="1" indent="-342900">
              <a:spcBef>
                <a:spcPct val="35000"/>
              </a:spcBef>
              <a:spcAft>
                <a:spcPts val="600"/>
              </a:spcAft>
              <a:buClr>
                <a:srgbClr val="0356B1"/>
              </a:buClr>
              <a:buFont typeface="Wingdings"/>
              <a:buChar char="ü"/>
            </a:pPr>
            <a:r>
              <a:rPr lang="en-GB" altLang="en-US">
                <a:solidFill>
                  <a:srgbClr val="004494"/>
                </a:solidFill>
                <a:latin typeface="Arial"/>
                <a:cs typeface="Arial"/>
              </a:rPr>
              <a:t>If you need a subcontract which is not planned in the Description of Action, ask  approval to the REA Project Officer </a:t>
            </a:r>
            <a:r>
              <a:rPr lang="en-GB" altLang="en-US" b="1">
                <a:solidFill>
                  <a:srgbClr val="004494"/>
                </a:solidFill>
                <a:latin typeface="Arial"/>
                <a:cs typeface="Arial"/>
              </a:rPr>
              <a:t>beforehand</a:t>
            </a:r>
            <a:r>
              <a:rPr lang="en-GB" altLang="en-US" b="1" i="1">
                <a:solidFill>
                  <a:srgbClr val="004494"/>
                </a:solidFill>
                <a:latin typeface="Arial"/>
                <a:cs typeface="Arial"/>
              </a:rPr>
              <a:t>,</a:t>
            </a:r>
            <a:r>
              <a:rPr lang="en-GB" altLang="en-US" b="1">
                <a:solidFill>
                  <a:srgbClr val="004494"/>
                </a:solidFill>
                <a:latin typeface="Arial"/>
                <a:cs typeface="Arial"/>
              </a:rPr>
              <a:t> </a:t>
            </a:r>
            <a:r>
              <a:rPr lang="en-GB" altLang="en-US">
                <a:solidFill>
                  <a:srgbClr val="004494"/>
                </a:solidFill>
                <a:latin typeface="Arial"/>
                <a:cs typeface="Arial"/>
              </a:rPr>
              <a:t>as this may require an amendment to the Grant Agreement</a:t>
            </a:r>
          </a:p>
          <a:p>
            <a:pPr marL="285750" indent="-285750">
              <a:spcBef>
                <a:spcPct val="35000"/>
              </a:spcBef>
              <a:spcAft>
                <a:spcPts val="600"/>
              </a:spcAft>
              <a:buClr>
                <a:srgbClr val="0356B1"/>
              </a:buClr>
              <a:buFont typeface="Wingdings"/>
              <a:buChar char="q"/>
            </a:pPr>
            <a:r>
              <a:rPr lang="en-GB" altLang="en-US">
                <a:solidFill>
                  <a:srgbClr val="004494"/>
                </a:solidFill>
                <a:latin typeface="Arial"/>
                <a:cs typeface="Arial"/>
              </a:rPr>
              <a:t>If one partner </a:t>
            </a:r>
            <a:r>
              <a:rPr lang="en-GB" altLang="en-US" b="1">
                <a:solidFill>
                  <a:srgbClr val="004494"/>
                </a:solidFill>
                <a:effectLst>
                  <a:outerShdw blurRad="38100" dist="38100" dir="2700000" algn="tl">
                    <a:srgbClr val="000000">
                      <a:alpha val="43137"/>
                    </a:srgbClr>
                  </a:outerShdw>
                </a:effectLst>
                <a:latin typeface="Arial"/>
                <a:cs typeface="Arial"/>
              </a:rPr>
              <a:t>overspends</a:t>
            </a:r>
            <a:r>
              <a:rPr lang="en-GB" altLang="en-US">
                <a:solidFill>
                  <a:srgbClr val="004494"/>
                </a:solidFill>
                <a:effectLst>
                  <a:outerShdw blurRad="38100" dist="38100" dir="2700000" algn="tl">
                    <a:srgbClr val="000000">
                      <a:alpha val="43137"/>
                    </a:srgbClr>
                  </a:outerShdw>
                </a:effectLst>
                <a:latin typeface="Arial"/>
                <a:cs typeface="Arial"/>
              </a:rPr>
              <a:t>, </a:t>
            </a:r>
            <a:r>
              <a:rPr lang="en-GB" altLang="en-US">
                <a:solidFill>
                  <a:srgbClr val="004494"/>
                </a:solidFill>
                <a:latin typeface="Arial"/>
                <a:cs typeface="Arial"/>
              </a:rPr>
              <a:t>it is up to the Coordinator, in cooperation with the Consortium to decide internally how the EU contribution will be distributed (i.e. full amount if the overspending is due to anticipated work, or only the budget share agreed for the reporting period)</a:t>
            </a:r>
          </a:p>
        </p:txBody>
      </p:sp>
    </p:spTree>
    <p:extLst>
      <p:ext uri="{BB962C8B-B14F-4D97-AF65-F5344CB8AC3E}">
        <p14:creationId xmlns:p14="http://schemas.microsoft.com/office/powerpoint/2010/main" val="4734360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4F1393AC-8741-4E53-8D19-EE84C797B45B}"/>
              </a:ext>
            </a:extLst>
          </p:cNvPr>
          <p:cNvSpPr/>
          <p:nvPr/>
        </p:nvSpPr>
        <p:spPr>
          <a:xfrm>
            <a:off x="1323474" y="1111630"/>
            <a:ext cx="9649326" cy="5000412"/>
          </a:xfrm>
          <a:prstGeom prst="roundRect">
            <a:avLst/>
          </a:prstGeom>
          <a:solidFill>
            <a:srgbClr val="00449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 name="Rectangle 2"/>
          <p:cNvSpPr>
            <a:spLocks noGrp="1" noChangeArrowheads="1"/>
          </p:cNvSpPr>
          <p:nvPr>
            <p:ph type="title" idx="4294967295"/>
          </p:nvPr>
        </p:nvSpPr>
        <p:spPr>
          <a:xfrm>
            <a:off x="1079805" y="401130"/>
            <a:ext cx="9753847" cy="571500"/>
          </a:xfrm>
        </p:spPr>
        <p:txBody>
          <a:bodyPr anchor="ctr"/>
          <a:lstStyle/>
          <a:p>
            <a:r>
              <a:rPr lang="en-GB" altLang="en-US">
                <a:latin typeface="Arial" panose="020B0604020202020204" pitchFamily="34" charset="0"/>
                <a:ea typeface="MS PGothic" pitchFamily="34" charset="-128"/>
                <a:cs typeface="Arial" panose="020B0604020202020204" pitchFamily="34" charset="0"/>
              </a:rPr>
              <a:t> The unhappy path…</a:t>
            </a:r>
          </a:p>
        </p:txBody>
      </p:sp>
      <p:sp>
        <p:nvSpPr>
          <p:cNvPr id="3" name="Rectangle 3"/>
          <p:cNvSpPr>
            <a:spLocks noChangeArrowheads="1"/>
          </p:cNvSpPr>
          <p:nvPr/>
        </p:nvSpPr>
        <p:spPr bwMode="auto">
          <a:xfrm>
            <a:off x="830179" y="1263316"/>
            <a:ext cx="10166684" cy="5092329"/>
          </a:xfrm>
          <a:prstGeom prst="rect">
            <a:avLst/>
          </a:prstGeom>
          <a:noFill/>
          <a:ln>
            <a:noFill/>
          </a:ln>
        </p:spPr>
        <p:txBody>
          <a:bodyPr lIns="91440" tIns="45720" rIns="91440" bIns="45720" anchor="t"/>
          <a:lstStyle/>
          <a:p>
            <a:pPr marL="0" indent="0" algn="ctr">
              <a:spcAft>
                <a:spcPts val="600"/>
              </a:spcAft>
              <a:buFont typeface="Arial" panose="020B0604020202020204" pitchFamily="34" charset="0"/>
              <a:buNone/>
            </a:pPr>
            <a:r>
              <a:rPr lang="en-GB" altLang="en-US" sz="2000" b="1" kern="0">
                <a:solidFill>
                  <a:schemeClr val="bg1"/>
                </a:solidFill>
                <a:latin typeface="Arial"/>
                <a:cs typeface="Arial"/>
              </a:rPr>
              <a:t>Article 28 – Reduction of the grant</a:t>
            </a:r>
          </a:p>
          <a:p>
            <a:pPr lvl="1" algn="ctr">
              <a:spcAft>
                <a:spcPts val="600"/>
              </a:spcAft>
            </a:pPr>
            <a:r>
              <a:rPr lang="en-GB" altLang="en-US" sz="1600" kern="0">
                <a:solidFill>
                  <a:schemeClr val="bg1"/>
                </a:solidFill>
                <a:latin typeface="Arial"/>
                <a:cs typeface="Arial"/>
              </a:rPr>
              <a:t>Improper implementation/breach of obligations </a:t>
            </a:r>
            <a:endParaRPr lang="en-GB" altLang="en-US" sz="1600" kern="0">
              <a:solidFill>
                <a:schemeClr val="bg1"/>
              </a:solidFill>
              <a:latin typeface="Arial" panose="020B0604020202020204" pitchFamily="34" charset="0"/>
              <a:cs typeface="Arial" panose="020B0604020202020204" pitchFamily="34" charset="0"/>
            </a:endParaRPr>
          </a:p>
          <a:p>
            <a:pPr lvl="1" algn="ctr">
              <a:spcAft>
                <a:spcPts val="600"/>
              </a:spcAft>
            </a:pPr>
            <a:r>
              <a:rPr lang="en-GB" altLang="en-US" sz="1600" kern="0">
                <a:solidFill>
                  <a:schemeClr val="bg1"/>
                </a:solidFill>
                <a:latin typeface="Arial"/>
                <a:cs typeface="Arial"/>
              </a:rPr>
              <a:t>May occur at payment of balance or after with pre-information letter</a:t>
            </a:r>
          </a:p>
          <a:p>
            <a:pPr marL="0" indent="0" algn="ctr">
              <a:spcAft>
                <a:spcPts val="600"/>
              </a:spcAft>
              <a:buFont typeface="Arial" panose="020B0604020202020204" pitchFamily="34" charset="0"/>
              <a:buNone/>
            </a:pPr>
            <a:endParaRPr lang="en-GB" altLang="en-US" sz="1600" b="1" kern="0">
              <a:solidFill>
                <a:schemeClr val="bg1"/>
              </a:solidFill>
              <a:latin typeface="Arial"/>
              <a:cs typeface="Arial"/>
            </a:endParaRPr>
          </a:p>
          <a:p>
            <a:pPr marL="0" indent="0" algn="ctr">
              <a:spcAft>
                <a:spcPts val="600"/>
              </a:spcAft>
              <a:buFont typeface="Arial" panose="020B0604020202020204" pitchFamily="34" charset="0"/>
              <a:buNone/>
            </a:pPr>
            <a:r>
              <a:rPr lang="en-GB" altLang="en-US" sz="2000" b="1" kern="0">
                <a:solidFill>
                  <a:schemeClr val="bg1"/>
                </a:solidFill>
                <a:latin typeface="Arial"/>
                <a:cs typeface="Arial"/>
              </a:rPr>
              <a:t>Article 30 — Suspension of payments</a:t>
            </a:r>
          </a:p>
          <a:p>
            <a:pPr lvl="1" algn="ctr">
              <a:spcAft>
                <a:spcPts val="600"/>
              </a:spcAft>
            </a:pPr>
            <a:r>
              <a:rPr lang="en-GB" altLang="en-US" sz="1600" kern="0">
                <a:solidFill>
                  <a:schemeClr val="bg1"/>
                </a:solidFill>
                <a:latin typeface="Arial"/>
                <a:cs typeface="Arial"/>
              </a:rPr>
              <a:t>Suspicion of substantial errors, irregularities, fraud or serious breach of obligations</a:t>
            </a:r>
          </a:p>
          <a:p>
            <a:pPr lvl="1" algn="ctr">
              <a:spcAft>
                <a:spcPts val="600"/>
              </a:spcAft>
            </a:pPr>
            <a:r>
              <a:rPr lang="en-GB" altLang="en-US" sz="1600" kern="0">
                <a:solidFill>
                  <a:schemeClr val="bg1"/>
                </a:solidFill>
                <a:latin typeface="Arial"/>
                <a:cs typeface="Arial"/>
              </a:rPr>
              <a:t>Contradictory procedure before suspending a payment</a:t>
            </a:r>
          </a:p>
          <a:p>
            <a:pPr marL="0" indent="0" algn="ctr">
              <a:spcAft>
                <a:spcPts val="600"/>
              </a:spcAft>
              <a:buFont typeface="Arial" panose="020B0604020202020204" pitchFamily="34" charset="0"/>
              <a:buNone/>
            </a:pPr>
            <a:endParaRPr lang="en-GB" altLang="en-US" sz="1600" b="1" kern="0">
              <a:solidFill>
                <a:schemeClr val="bg1"/>
              </a:solidFill>
              <a:latin typeface="Arial"/>
              <a:cs typeface="Arial"/>
            </a:endParaRPr>
          </a:p>
          <a:p>
            <a:pPr marL="0" indent="0" algn="ctr">
              <a:spcAft>
                <a:spcPts val="600"/>
              </a:spcAft>
              <a:buFont typeface="Arial" panose="020B0604020202020204" pitchFamily="34" charset="0"/>
              <a:buNone/>
            </a:pPr>
            <a:r>
              <a:rPr lang="en-GB" altLang="en-US" sz="2000" b="1" kern="0">
                <a:solidFill>
                  <a:schemeClr val="bg1"/>
                </a:solidFill>
                <a:latin typeface="Arial"/>
                <a:cs typeface="Arial"/>
              </a:rPr>
              <a:t>Article 31 — Suspension of implementation of the action</a:t>
            </a:r>
          </a:p>
          <a:p>
            <a:pPr lvl="1" algn="ctr">
              <a:spcAft>
                <a:spcPts val="600"/>
              </a:spcAft>
            </a:pPr>
            <a:r>
              <a:rPr lang="en-GB" altLang="en-US" sz="1600" kern="0">
                <a:solidFill>
                  <a:schemeClr val="bg1"/>
                </a:solidFill>
                <a:latin typeface="Arial"/>
                <a:cs typeface="Arial"/>
              </a:rPr>
              <a:t>Costs not eligible during the time of suspension</a:t>
            </a:r>
          </a:p>
          <a:p>
            <a:pPr marL="0" indent="0" algn="ctr">
              <a:spcAft>
                <a:spcPts val="600"/>
              </a:spcAft>
              <a:buFont typeface="Arial" panose="020B0604020202020204" pitchFamily="34" charset="0"/>
              <a:buNone/>
            </a:pPr>
            <a:endParaRPr lang="en-GB" altLang="en-US" sz="1600" b="1" kern="0">
              <a:solidFill>
                <a:schemeClr val="bg1"/>
              </a:solidFill>
              <a:latin typeface="Arial"/>
              <a:cs typeface="Arial"/>
            </a:endParaRPr>
          </a:p>
          <a:p>
            <a:pPr marL="0" indent="0" algn="ctr">
              <a:spcAft>
                <a:spcPts val="600"/>
              </a:spcAft>
              <a:buFont typeface="Arial" panose="020B0604020202020204" pitchFamily="34" charset="0"/>
              <a:buNone/>
            </a:pPr>
            <a:r>
              <a:rPr lang="en-GB" altLang="en-US" sz="2000" b="1" kern="0">
                <a:solidFill>
                  <a:schemeClr val="bg1"/>
                </a:solidFill>
                <a:latin typeface="Arial"/>
                <a:cs typeface="Arial"/>
              </a:rPr>
              <a:t>Article 32 —Termination</a:t>
            </a:r>
          </a:p>
          <a:p>
            <a:pPr lvl="1" algn="ctr">
              <a:spcAft>
                <a:spcPts val="600"/>
              </a:spcAft>
            </a:pPr>
            <a:r>
              <a:rPr lang="en-GB" altLang="en-US" sz="1600" kern="0">
                <a:solidFill>
                  <a:schemeClr val="bg1"/>
                </a:solidFill>
                <a:latin typeface="Arial"/>
                <a:cs typeface="Arial"/>
              </a:rPr>
              <a:t>Grant Agreement – effective date triggers final periodic reporting</a:t>
            </a:r>
          </a:p>
          <a:p>
            <a:pPr lvl="1" algn="ctr">
              <a:spcAft>
                <a:spcPts val="600"/>
              </a:spcAft>
            </a:pPr>
            <a:r>
              <a:rPr lang="en-GB" altLang="en-US" sz="1600" kern="0">
                <a:solidFill>
                  <a:schemeClr val="bg1"/>
                </a:solidFill>
                <a:latin typeface="Arial"/>
                <a:cs typeface="Arial"/>
              </a:rPr>
              <a:t>Beneficiary – effective date triggers "termination report" + calculation of balance for beneficiary</a:t>
            </a:r>
            <a:endParaRPr lang="en-GB" sz="1600">
              <a:solidFill>
                <a:schemeClr val="bg1"/>
              </a:solidFill>
            </a:endParaRPr>
          </a:p>
        </p:txBody>
      </p:sp>
    </p:spTree>
    <p:extLst>
      <p:ext uri="{BB962C8B-B14F-4D97-AF65-F5344CB8AC3E}">
        <p14:creationId xmlns:p14="http://schemas.microsoft.com/office/powerpoint/2010/main" val="17561404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70722" y="254260"/>
            <a:ext cx="10515600" cy="782357"/>
          </a:xfrm>
        </p:spPr>
        <p:txBody>
          <a:bodyPr/>
          <a:lstStyle/>
          <a:p>
            <a:r>
              <a:rPr lang="fr-BE"/>
              <a:t>Audits </a:t>
            </a:r>
          </a:p>
        </p:txBody>
      </p:sp>
      <p:graphicFrame>
        <p:nvGraphicFramePr>
          <p:cNvPr id="7" name="Content Placeholder 6"/>
          <p:cNvGraphicFramePr>
            <a:graphicFrameLocks noGrp="1"/>
          </p:cNvGraphicFramePr>
          <p:nvPr>
            <p:ph idx="1"/>
          </p:nvPr>
        </p:nvGraphicFramePr>
        <p:xfrm>
          <a:off x="790075" y="1564585"/>
          <a:ext cx="10482072" cy="38416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214525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81075" y="219372"/>
            <a:ext cx="10495722" cy="731520"/>
          </a:xfrm>
        </p:spPr>
        <p:txBody>
          <a:bodyPr/>
          <a:lstStyle/>
          <a:p>
            <a:r>
              <a:rPr lang="en-IE"/>
              <a:t>Amendments</a:t>
            </a:r>
          </a:p>
        </p:txBody>
      </p:sp>
      <p:graphicFrame>
        <p:nvGraphicFramePr>
          <p:cNvPr id="7" name="Content Placeholder 6"/>
          <p:cNvGraphicFramePr>
            <a:graphicFrameLocks noGrp="1"/>
          </p:cNvGraphicFramePr>
          <p:nvPr>
            <p:ph idx="1"/>
          </p:nvPr>
        </p:nvGraphicFramePr>
        <p:xfrm>
          <a:off x="5982669" y="1145866"/>
          <a:ext cx="5571744" cy="42714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ounded Rectangle 1"/>
          <p:cNvSpPr/>
          <p:nvPr/>
        </p:nvSpPr>
        <p:spPr>
          <a:xfrm>
            <a:off x="2707105" y="5612295"/>
            <a:ext cx="6974893" cy="731520"/>
          </a:xfrm>
          <a:prstGeom prst="roundRect">
            <a:avLst/>
          </a:prstGeom>
          <a:solidFill>
            <a:srgbClr val="A8D1D6"/>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en-IE" b="1"/>
              <a:t>Always contact the REA PO (Coordinator – PO) to discuss the typology and impact of change</a:t>
            </a:r>
          </a:p>
        </p:txBody>
      </p:sp>
      <p:sp>
        <p:nvSpPr>
          <p:cNvPr id="5" name="Arrow: Right 4">
            <a:extLst>
              <a:ext uri="{FF2B5EF4-FFF2-40B4-BE49-F238E27FC236}">
                <a16:creationId xmlns:a16="http://schemas.microsoft.com/office/drawing/2014/main" id="{D4BCFBEC-9011-43E3-AAB7-1DDECD996B6C}"/>
              </a:ext>
            </a:extLst>
          </p:cNvPr>
          <p:cNvSpPr/>
          <p:nvPr/>
        </p:nvSpPr>
        <p:spPr>
          <a:xfrm>
            <a:off x="830179" y="5612295"/>
            <a:ext cx="1736559" cy="73152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fr-BE" b="1"/>
              <a:t>TIP</a:t>
            </a:r>
            <a:endParaRPr lang="en-IE" b="1"/>
          </a:p>
        </p:txBody>
      </p:sp>
      <p:sp>
        <p:nvSpPr>
          <p:cNvPr id="6" name="Rectangle: Rounded Corners 5">
            <a:extLst>
              <a:ext uri="{FF2B5EF4-FFF2-40B4-BE49-F238E27FC236}">
                <a16:creationId xmlns:a16="http://schemas.microsoft.com/office/drawing/2014/main" id="{E0AA8055-2279-4E02-8C59-8687EF2DFE32}"/>
              </a:ext>
            </a:extLst>
          </p:cNvPr>
          <p:cNvSpPr/>
          <p:nvPr/>
        </p:nvSpPr>
        <p:spPr>
          <a:xfrm>
            <a:off x="981075" y="1569195"/>
            <a:ext cx="4709862" cy="904406"/>
          </a:xfrm>
          <a:prstGeom prst="roundRect">
            <a:avLst/>
          </a:prstGeom>
          <a:solidFill>
            <a:schemeClr val="accent2">
              <a:lumMod val="75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IE" b="1"/>
              <a:t>Budget transfer </a:t>
            </a:r>
            <a:r>
              <a:rPr lang="en-IE"/>
              <a:t>is allowed between </a:t>
            </a:r>
            <a:r>
              <a:rPr lang="en-IE" b="1"/>
              <a:t>beneficiaries</a:t>
            </a:r>
            <a:r>
              <a:rPr lang="en-IE"/>
              <a:t> and among existing </a:t>
            </a:r>
            <a:r>
              <a:rPr lang="en-IE" b="1"/>
              <a:t>budget categories </a:t>
            </a:r>
            <a:r>
              <a:rPr lang="en-IE"/>
              <a:t>without filing an amendment</a:t>
            </a:r>
          </a:p>
        </p:txBody>
      </p:sp>
      <p:sp>
        <p:nvSpPr>
          <p:cNvPr id="8" name="Rectangle: Rounded Corners 7">
            <a:extLst>
              <a:ext uri="{FF2B5EF4-FFF2-40B4-BE49-F238E27FC236}">
                <a16:creationId xmlns:a16="http://schemas.microsoft.com/office/drawing/2014/main" id="{8C5C25B0-3E69-43A6-9C77-FBA8793812F0}"/>
              </a:ext>
            </a:extLst>
          </p:cNvPr>
          <p:cNvSpPr/>
          <p:nvPr/>
        </p:nvSpPr>
        <p:spPr>
          <a:xfrm>
            <a:off x="981075" y="2866060"/>
            <a:ext cx="4709862" cy="904407"/>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b="1"/>
              <a:t>Action</a:t>
            </a:r>
            <a:r>
              <a:rPr lang="en-IE"/>
              <a:t> to be implemented </a:t>
            </a:r>
            <a:r>
              <a:rPr lang="en-IE" b="1"/>
              <a:t>as described </a:t>
            </a:r>
            <a:r>
              <a:rPr lang="en-IE"/>
              <a:t>in Annex I</a:t>
            </a:r>
          </a:p>
        </p:txBody>
      </p:sp>
      <p:sp>
        <p:nvSpPr>
          <p:cNvPr id="9" name="Rectangle: Rounded Corners 8">
            <a:extLst>
              <a:ext uri="{FF2B5EF4-FFF2-40B4-BE49-F238E27FC236}">
                <a16:creationId xmlns:a16="http://schemas.microsoft.com/office/drawing/2014/main" id="{5999751F-F046-4B59-835D-0564DAD312F1}"/>
              </a:ext>
            </a:extLst>
          </p:cNvPr>
          <p:cNvSpPr/>
          <p:nvPr/>
        </p:nvSpPr>
        <p:spPr>
          <a:xfrm>
            <a:off x="981075" y="4162926"/>
            <a:ext cx="4709862" cy="904407"/>
          </a:xfrm>
          <a:prstGeom prst="roundRect">
            <a:avLst/>
          </a:prstGeom>
          <a:solidFill>
            <a:schemeClr val="accent5">
              <a:lumMod val="75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IE">
                <a:solidFill>
                  <a:schemeClr val="bg1"/>
                </a:solidFill>
              </a:rPr>
              <a:t>If the </a:t>
            </a:r>
            <a:r>
              <a:rPr lang="en-IE" b="1">
                <a:solidFill>
                  <a:schemeClr val="bg1"/>
                </a:solidFill>
              </a:rPr>
              <a:t>change</a:t>
            </a:r>
            <a:r>
              <a:rPr lang="en-IE">
                <a:solidFill>
                  <a:schemeClr val="bg1"/>
                </a:solidFill>
              </a:rPr>
              <a:t> is </a:t>
            </a:r>
            <a:r>
              <a:rPr lang="en-IE" b="1">
                <a:solidFill>
                  <a:schemeClr val="bg1"/>
                </a:solidFill>
              </a:rPr>
              <a:t>significant</a:t>
            </a:r>
            <a:r>
              <a:rPr lang="en-IE">
                <a:solidFill>
                  <a:schemeClr val="bg1"/>
                </a:solidFill>
              </a:rPr>
              <a:t>, an </a:t>
            </a:r>
            <a:r>
              <a:rPr lang="en-IE" b="1">
                <a:solidFill>
                  <a:schemeClr val="bg1"/>
                </a:solidFill>
              </a:rPr>
              <a:t>amendment</a:t>
            </a:r>
            <a:r>
              <a:rPr lang="en-IE">
                <a:solidFill>
                  <a:schemeClr val="bg1"/>
                </a:solidFill>
              </a:rPr>
              <a:t> to the GA is needed</a:t>
            </a:r>
          </a:p>
        </p:txBody>
      </p:sp>
    </p:spTree>
    <p:extLst>
      <p:ext uri="{BB962C8B-B14F-4D97-AF65-F5344CB8AC3E}">
        <p14:creationId xmlns:p14="http://schemas.microsoft.com/office/powerpoint/2010/main" val="29185702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77013" y="1122362"/>
            <a:ext cx="10156297" cy="2270125"/>
          </a:xfrm>
        </p:spPr>
        <p:txBody>
          <a:bodyPr/>
          <a:lstStyle/>
          <a:p>
            <a:br>
              <a:rPr lang="fr-BE"/>
            </a:br>
            <a:r>
              <a:rPr lang="fr-BE"/>
              <a:t>II. </a:t>
            </a:r>
            <a:r>
              <a:rPr lang="fr-BE">
                <a:solidFill>
                  <a:srgbClr val="004494"/>
                </a:solidFill>
              </a:rPr>
              <a:t>Cross-</a:t>
            </a:r>
            <a:r>
              <a:rPr lang="fr-BE" err="1">
                <a:solidFill>
                  <a:srgbClr val="004494"/>
                </a:solidFill>
              </a:rPr>
              <a:t>cutting</a:t>
            </a:r>
            <a:r>
              <a:rPr lang="fr-BE">
                <a:solidFill>
                  <a:srgbClr val="004494"/>
                </a:solidFill>
              </a:rPr>
              <a:t> aspects</a:t>
            </a:r>
            <a:endParaRPr lang="en-GB">
              <a:solidFill>
                <a:srgbClr val="004494"/>
              </a:solidFill>
            </a:endParaRPr>
          </a:p>
        </p:txBody>
      </p:sp>
      <p:sp>
        <p:nvSpPr>
          <p:cNvPr id="3" name="Subtitle 2">
            <a:extLst>
              <a:ext uri="{FF2B5EF4-FFF2-40B4-BE49-F238E27FC236}">
                <a16:creationId xmlns:a16="http://schemas.microsoft.com/office/drawing/2014/main" id="{40F81165-6FB9-4B9C-B22C-0DFB6BC66E57}"/>
              </a:ext>
            </a:extLst>
          </p:cNvPr>
          <p:cNvSpPr>
            <a:spLocks noGrp="1"/>
          </p:cNvSpPr>
          <p:nvPr>
            <p:ph type="subTitle" idx="1"/>
          </p:nvPr>
        </p:nvSpPr>
        <p:spPr>
          <a:xfrm>
            <a:off x="1253067" y="3602037"/>
            <a:ext cx="9973419" cy="2898153"/>
          </a:xfrm>
        </p:spPr>
        <p:txBody>
          <a:bodyPr/>
          <a:lstStyle/>
          <a:p>
            <a:pPr marL="342900" indent="-342900">
              <a:buFont typeface="Wingdings" panose="05000000000000000000" pitchFamily="2" charset="2"/>
              <a:buChar char="q"/>
            </a:pPr>
            <a:r>
              <a:rPr lang="fr-BE">
                <a:solidFill>
                  <a:srgbClr val="004494"/>
                </a:solidFill>
              </a:rPr>
              <a:t>Impact</a:t>
            </a:r>
          </a:p>
          <a:p>
            <a:pPr marL="342900" indent="-342900">
              <a:buFont typeface="Wingdings" panose="05000000000000000000" pitchFamily="2" charset="2"/>
              <a:buChar char="q"/>
            </a:pPr>
            <a:r>
              <a:rPr lang="fr-BE">
                <a:solidFill>
                  <a:srgbClr val="004494"/>
                </a:solidFill>
              </a:rPr>
              <a:t>Communication, </a:t>
            </a:r>
            <a:r>
              <a:rPr lang="fr-BE" err="1">
                <a:solidFill>
                  <a:srgbClr val="004494"/>
                </a:solidFill>
              </a:rPr>
              <a:t>Dissemination</a:t>
            </a:r>
            <a:r>
              <a:rPr lang="fr-BE">
                <a:solidFill>
                  <a:srgbClr val="004494"/>
                </a:solidFill>
              </a:rPr>
              <a:t> &amp; Exploitation</a:t>
            </a:r>
          </a:p>
          <a:p>
            <a:pPr marL="342900" indent="-342900">
              <a:buFont typeface="Wingdings" panose="05000000000000000000" pitchFamily="2" charset="2"/>
              <a:buChar char="q"/>
            </a:pPr>
            <a:r>
              <a:rPr lang="fr-BE">
                <a:solidFill>
                  <a:srgbClr val="004494"/>
                </a:solidFill>
              </a:rPr>
              <a:t>Open </a:t>
            </a:r>
            <a:r>
              <a:rPr lang="fr-BE" err="1">
                <a:solidFill>
                  <a:srgbClr val="004494"/>
                </a:solidFill>
              </a:rPr>
              <a:t>access</a:t>
            </a:r>
            <a:endParaRPr lang="fr-BE">
              <a:solidFill>
                <a:srgbClr val="004494"/>
              </a:solidFill>
            </a:endParaRPr>
          </a:p>
          <a:p>
            <a:pPr marL="342900" indent="-342900">
              <a:buFont typeface="Wingdings" panose="05000000000000000000" pitchFamily="2" charset="2"/>
              <a:buChar char="q"/>
            </a:pPr>
            <a:r>
              <a:rPr lang="fr-BE">
                <a:solidFill>
                  <a:srgbClr val="004494"/>
                </a:solidFill>
              </a:rPr>
              <a:t>Policy Feedback</a:t>
            </a:r>
          </a:p>
          <a:p>
            <a:pPr marL="342900" indent="-342900">
              <a:buFont typeface="Wingdings" panose="05000000000000000000" pitchFamily="2" charset="2"/>
              <a:buChar char="q"/>
            </a:pPr>
            <a:r>
              <a:rPr lang="fr-BE" err="1">
                <a:solidFill>
                  <a:srgbClr val="004494"/>
                </a:solidFill>
              </a:rPr>
              <a:t>Ethics</a:t>
            </a:r>
            <a:endParaRPr lang="en-IE">
              <a:solidFill>
                <a:srgbClr val="004494"/>
              </a:solidFill>
            </a:endParaRPr>
          </a:p>
        </p:txBody>
      </p:sp>
    </p:spTree>
    <p:extLst>
      <p:ext uri="{BB962C8B-B14F-4D97-AF65-F5344CB8AC3E}">
        <p14:creationId xmlns:p14="http://schemas.microsoft.com/office/powerpoint/2010/main" val="26672090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7EE70-D372-7164-596F-3D6E522520A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16B33E6-48F4-0028-C95F-0B77EB7ECED5}"/>
              </a:ext>
            </a:extLst>
          </p:cNvPr>
          <p:cNvSpPr>
            <a:spLocks noGrp="1"/>
          </p:cNvSpPr>
          <p:nvPr>
            <p:ph type="title"/>
          </p:nvPr>
        </p:nvSpPr>
        <p:spPr>
          <a:xfrm>
            <a:off x="915304" y="572915"/>
            <a:ext cx="10515600" cy="782357"/>
          </a:xfrm>
        </p:spPr>
        <p:txBody>
          <a:bodyPr/>
          <a:lstStyle/>
          <a:p>
            <a:r>
              <a:rPr lang="en-GB">
                <a:solidFill>
                  <a:srgbClr val="004494"/>
                </a:solidFill>
              </a:rPr>
              <a:t>HORIZON EUROPE : Impact-driven Framework Programme </a:t>
            </a:r>
            <a:endParaRPr lang="fr-BE">
              <a:solidFill>
                <a:srgbClr val="004494"/>
              </a:solidFill>
            </a:endParaRPr>
          </a:p>
        </p:txBody>
      </p:sp>
      <p:grpSp>
        <p:nvGrpSpPr>
          <p:cNvPr id="97" name="Group 96">
            <a:extLst>
              <a:ext uri="{FF2B5EF4-FFF2-40B4-BE49-F238E27FC236}">
                <a16:creationId xmlns:a16="http://schemas.microsoft.com/office/drawing/2014/main" id="{A6ADD035-83BA-3EC6-7F00-BF880CC5EE7A}"/>
              </a:ext>
            </a:extLst>
          </p:cNvPr>
          <p:cNvGrpSpPr/>
          <p:nvPr/>
        </p:nvGrpSpPr>
        <p:grpSpPr>
          <a:xfrm>
            <a:off x="1472247" y="1355272"/>
            <a:ext cx="8225425" cy="5375753"/>
            <a:chOff x="1508342" y="1717109"/>
            <a:chExt cx="8225425" cy="5375753"/>
          </a:xfrm>
        </p:grpSpPr>
        <p:sp>
          <p:nvSpPr>
            <p:cNvPr id="54" name="Rectangle: Rounded Corners 53">
              <a:extLst>
                <a:ext uri="{FF2B5EF4-FFF2-40B4-BE49-F238E27FC236}">
                  <a16:creationId xmlns:a16="http://schemas.microsoft.com/office/drawing/2014/main" id="{38E88E54-8211-5624-C1CA-7F8E892E1592}"/>
                </a:ext>
              </a:extLst>
            </p:cNvPr>
            <p:cNvSpPr/>
            <p:nvPr/>
          </p:nvSpPr>
          <p:spPr>
            <a:xfrm>
              <a:off x="1508342" y="1717109"/>
              <a:ext cx="8225425" cy="5375753"/>
            </a:xfrm>
            <a:prstGeom prst="roundRect">
              <a:avLst/>
            </a:prstGeom>
            <a:solidFill>
              <a:srgbClr val="024EA2"/>
            </a:solid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rgbClr val="FFC000"/>
                </a:solidFill>
              </a:endParaRPr>
            </a:p>
          </p:txBody>
        </p:sp>
        <p:graphicFrame>
          <p:nvGraphicFramePr>
            <p:cNvPr id="17" name="Diagram 16">
              <a:extLst>
                <a:ext uri="{FF2B5EF4-FFF2-40B4-BE49-F238E27FC236}">
                  <a16:creationId xmlns:a16="http://schemas.microsoft.com/office/drawing/2014/main" id="{D2A1CEA8-DDF1-4E1D-71F0-FF07DA67ED78}"/>
                </a:ext>
              </a:extLst>
            </p:cNvPr>
            <p:cNvGraphicFramePr/>
            <p:nvPr>
              <p:extLst>
                <p:ext uri="{D42A27DB-BD31-4B8C-83A1-F6EECF244321}">
                  <p14:modId xmlns:p14="http://schemas.microsoft.com/office/powerpoint/2010/main" val="2268004757"/>
                </p:ext>
              </p:extLst>
            </p:nvPr>
          </p:nvGraphicFramePr>
          <p:xfrm>
            <a:off x="2273938" y="1863441"/>
            <a:ext cx="6276622" cy="46330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spTree>
    <p:extLst>
      <p:ext uri="{BB962C8B-B14F-4D97-AF65-F5344CB8AC3E}">
        <p14:creationId xmlns:p14="http://schemas.microsoft.com/office/powerpoint/2010/main" val="34666783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77205EF-044B-C2D5-1D2C-EE780BEDF184}"/>
              </a:ext>
            </a:extLst>
          </p:cNvPr>
          <p:cNvGrpSpPr/>
          <p:nvPr/>
        </p:nvGrpSpPr>
        <p:grpSpPr>
          <a:xfrm>
            <a:off x="1523939" y="1984766"/>
            <a:ext cx="8520356" cy="3946553"/>
            <a:chOff x="1847528" y="1556793"/>
            <a:chExt cx="8520356" cy="3946553"/>
          </a:xfrm>
        </p:grpSpPr>
        <p:grpSp>
          <p:nvGrpSpPr>
            <p:cNvPr id="4" name="Group 3"/>
            <p:cNvGrpSpPr/>
            <p:nvPr/>
          </p:nvGrpSpPr>
          <p:grpSpPr>
            <a:xfrm>
              <a:off x="1847528" y="1556793"/>
              <a:ext cx="8520356" cy="3946553"/>
              <a:chOff x="323528" y="2083305"/>
              <a:chExt cx="8520356" cy="3946553"/>
            </a:xfrm>
          </p:grpSpPr>
          <p:sp>
            <p:nvSpPr>
              <p:cNvPr id="76" name="Rectangle 75"/>
              <p:cNvSpPr/>
              <p:nvPr/>
            </p:nvSpPr>
            <p:spPr>
              <a:xfrm>
                <a:off x="4941007" y="2097589"/>
                <a:ext cx="2818196" cy="1181789"/>
              </a:xfrm>
              <a:prstGeom prst="rect">
                <a:avLst/>
              </a:prstGeom>
              <a:solidFill>
                <a:srgbClr val="0E4194"/>
              </a:solidFill>
              <a:ln w="9525" cap="flat" cmpd="sng" algn="ctr">
                <a:noFill/>
                <a:prstDash val="solid"/>
              </a:ln>
              <a:effectLst/>
            </p:spPr>
            <p:txBody>
              <a:bodyPr rtlCol="0"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fr-BE" sz="1400" b="0" i="0" u="none" strike="noStrike" kern="0" cap="none" spc="0" normalizeH="0" baseline="0" noProof="0">
                    <a:ln>
                      <a:noFill/>
                    </a:ln>
                    <a:solidFill>
                      <a:srgbClr val="FFFFFF"/>
                    </a:solidFill>
                    <a:effectLst/>
                    <a:uLnTx/>
                    <a:uFillTx/>
                    <a:latin typeface="Arial"/>
                    <a:ea typeface="+mn-ea"/>
                    <a:cs typeface="Arial"/>
                    <a:sym typeface="Arial"/>
                  </a:rPr>
                  <a:t>	</a:t>
                </a:r>
                <a:r>
                  <a:rPr kumimoji="0" lang="fr-BE" sz="1600" b="1" i="0" u="none" strike="noStrike" kern="0" cap="none" spc="0" normalizeH="0" baseline="0" noProof="0">
                    <a:ln>
                      <a:noFill/>
                    </a:ln>
                    <a:solidFill>
                      <a:srgbClr val="FFFFFF"/>
                    </a:solidFill>
                    <a:effectLst/>
                    <a:uLnTx/>
                    <a:uFillTx/>
                    <a:latin typeface="Arial"/>
                    <a:ea typeface="+mn-ea"/>
                    <a:cs typeface="Arial"/>
                    <a:sym typeface="Arial"/>
                  </a:rPr>
                  <a:t>Scientific</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fr-BE" sz="1600" b="1" i="0" u="none" strike="noStrike" kern="0" cap="none" spc="0" normalizeH="0" baseline="0" noProof="0">
                    <a:ln>
                      <a:noFill/>
                    </a:ln>
                    <a:solidFill>
                      <a:srgbClr val="FFFFFF"/>
                    </a:solidFill>
                    <a:effectLst/>
                    <a:uLnTx/>
                    <a:uFillTx/>
                    <a:latin typeface="Arial"/>
                    <a:ea typeface="+mn-ea"/>
                    <a:cs typeface="Arial"/>
                    <a:sym typeface="Arial"/>
                  </a:rPr>
                  <a:t>	Impact</a:t>
                </a:r>
              </a:p>
            </p:txBody>
          </p:sp>
          <p:sp>
            <p:nvSpPr>
              <p:cNvPr id="79" name="Pentagon 78"/>
              <p:cNvSpPr/>
              <p:nvPr/>
            </p:nvSpPr>
            <p:spPr>
              <a:xfrm>
                <a:off x="360902" y="2083305"/>
                <a:ext cx="5939699" cy="1196073"/>
              </a:xfrm>
              <a:prstGeom prst="homePlate">
                <a:avLst/>
              </a:prstGeom>
              <a:solidFill>
                <a:srgbClr val="0E4194"/>
              </a:solidFill>
              <a:ln w="38100"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a:ln>
                    <a:noFill/>
                  </a:ln>
                  <a:solidFill>
                    <a:srgbClr val="FFFFFF"/>
                  </a:solidFill>
                  <a:effectLst/>
                  <a:uLnTx/>
                  <a:uFillTx/>
                  <a:latin typeface="Arial"/>
                  <a:ea typeface="+mn-ea"/>
                  <a:cs typeface="Arial"/>
                  <a:sym typeface="Arial"/>
                </a:endParaRPr>
              </a:p>
            </p:txBody>
          </p:sp>
          <p:cxnSp>
            <p:nvCxnSpPr>
              <p:cNvPr id="109" name="Straight Connector 108"/>
              <p:cNvCxnSpPr/>
              <p:nvPr/>
            </p:nvCxnSpPr>
            <p:spPr bwMode="auto">
              <a:xfrm>
                <a:off x="7740352" y="2687936"/>
                <a:ext cx="349255" cy="0"/>
              </a:xfrm>
              <a:prstGeom prst="line">
                <a:avLst/>
              </a:prstGeom>
              <a:noFill/>
              <a:ln w="19050" cap="flat" cmpd="sng" algn="ctr">
                <a:solidFill>
                  <a:srgbClr val="0E4194"/>
                </a:solidFill>
                <a:prstDash val="solid"/>
                <a:round/>
                <a:headEnd type="none" w="med" len="med"/>
                <a:tailEnd type="none" w="med" len="med"/>
              </a:ln>
              <a:effectLst/>
            </p:spPr>
          </p:cxnSp>
          <p:cxnSp>
            <p:nvCxnSpPr>
              <p:cNvPr id="74" name="Straight Connector 73"/>
              <p:cNvCxnSpPr/>
              <p:nvPr/>
            </p:nvCxnSpPr>
            <p:spPr bwMode="auto">
              <a:xfrm flipV="1">
                <a:off x="7437844" y="5395673"/>
                <a:ext cx="863490" cy="3766"/>
              </a:xfrm>
              <a:prstGeom prst="line">
                <a:avLst/>
              </a:prstGeom>
              <a:noFill/>
              <a:ln w="19050" cap="flat" cmpd="sng" algn="ctr">
                <a:solidFill>
                  <a:srgbClr val="78BAEB"/>
                </a:solidFill>
                <a:prstDash val="solid"/>
                <a:round/>
                <a:headEnd type="none" w="med" len="med"/>
                <a:tailEnd type="none" w="med" len="med"/>
              </a:ln>
              <a:effectLst/>
            </p:spPr>
          </p:cxnSp>
          <p:sp>
            <p:nvSpPr>
              <p:cNvPr id="75" name="Rectangle 74"/>
              <p:cNvSpPr/>
              <p:nvPr/>
            </p:nvSpPr>
            <p:spPr>
              <a:xfrm>
                <a:off x="331262" y="4782057"/>
                <a:ext cx="7427940" cy="1247801"/>
              </a:xfrm>
              <a:prstGeom prst="rect">
                <a:avLst/>
              </a:prstGeom>
              <a:solidFill>
                <a:srgbClr val="99CCFF"/>
              </a:solidFill>
              <a:ln w="9525" cap="flat" cmpd="sng" algn="ctr">
                <a:noFill/>
                <a:prstDash val="solid"/>
              </a:ln>
              <a:effectLst/>
            </p:spPr>
            <p:txBody>
              <a:bodyPr rtlCol="0"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fr-BE" sz="1400" b="0" i="0" u="none" strike="noStrike" kern="0" cap="none" spc="0" normalizeH="0" baseline="0" noProof="0">
                    <a:ln>
                      <a:noFill/>
                    </a:ln>
                    <a:solidFill>
                      <a:srgbClr val="FFFFFF"/>
                    </a:solidFill>
                    <a:effectLst/>
                    <a:uLnTx/>
                    <a:uFillTx/>
                    <a:latin typeface="Arial"/>
                    <a:ea typeface="+mn-ea"/>
                    <a:cs typeface="Arial"/>
                    <a:sym typeface="Arial"/>
                  </a:rPr>
                  <a:t>	</a:t>
                </a:r>
                <a:r>
                  <a:rPr kumimoji="0" lang="fr-BE" sz="1600" b="1" i="0" u="none" strike="noStrike" kern="0" cap="none" spc="0" normalizeH="0" baseline="0" noProof="0" err="1">
                    <a:ln>
                      <a:noFill/>
                    </a:ln>
                    <a:solidFill>
                      <a:srgbClr val="E7E6E6">
                        <a:lumMod val="25000"/>
                      </a:srgbClr>
                    </a:solidFill>
                    <a:effectLst/>
                    <a:uLnTx/>
                    <a:uFillTx/>
                    <a:latin typeface="Arial"/>
                    <a:ea typeface="+mn-ea"/>
                    <a:cs typeface="Arial"/>
                    <a:sym typeface="Arial"/>
                  </a:rPr>
                  <a:t>Economic</a:t>
                </a:r>
                <a:r>
                  <a:rPr kumimoji="0" lang="fr-BE" sz="1600" b="1" i="0" u="none" strike="noStrike" kern="0" cap="none" spc="0" normalizeH="0" baseline="0" noProof="0">
                    <a:ln>
                      <a:noFill/>
                    </a:ln>
                    <a:solidFill>
                      <a:srgbClr val="E7E6E6">
                        <a:lumMod val="25000"/>
                      </a:srgbClr>
                    </a:solidFill>
                    <a:effectLst/>
                    <a:uLnTx/>
                    <a:uFillTx/>
                    <a:latin typeface="Arial"/>
                    <a:ea typeface="+mn-ea"/>
                    <a:cs typeface="Arial"/>
                    <a:sym typeface="Arial"/>
                  </a:rPr>
                  <a:t>/</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fr-BE" sz="1600" b="1" i="0" u="none" strike="noStrike" kern="0" cap="none" spc="0" normalizeH="0" baseline="0" noProof="0" err="1">
                    <a:ln>
                      <a:noFill/>
                    </a:ln>
                    <a:solidFill>
                      <a:srgbClr val="E7E6E6">
                        <a:lumMod val="25000"/>
                      </a:srgbClr>
                    </a:solidFill>
                    <a:effectLst/>
                    <a:uLnTx/>
                    <a:uFillTx/>
                    <a:latin typeface="Arial"/>
                    <a:ea typeface="+mn-ea"/>
                    <a:cs typeface="Arial"/>
                    <a:sym typeface="Arial"/>
                  </a:rPr>
                  <a:t>Technological</a:t>
                </a:r>
                <a:endParaRPr kumimoji="0" lang="fr-BE" sz="1600" b="1" i="0" u="none" strike="noStrike" kern="0" cap="none" spc="0" normalizeH="0" baseline="0" noProof="0">
                  <a:ln>
                    <a:noFill/>
                  </a:ln>
                  <a:solidFill>
                    <a:srgbClr val="E7E6E6">
                      <a:lumMod val="25000"/>
                    </a:srgbClr>
                  </a:solidFill>
                  <a:effectLst/>
                  <a:uLnTx/>
                  <a:uFillTx/>
                  <a:latin typeface="Arial"/>
                  <a:ea typeface="+mn-ea"/>
                  <a:cs typeface="Arial"/>
                  <a:sym typeface="Arial"/>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fr-BE" sz="1600" b="1" i="0" u="none" strike="noStrike" kern="0" cap="none" spc="0" normalizeH="0" baseline="0" noProof="0">
                    <a:ln>
                      <a:noFill/>
                    </a:ln>
                    <a:solidFill>
                      <a:srgbClr val="E7E6E6">
                        <a:lumMod val="25000"/>
                      </a:srgbClr>
                    </a:solidFill>
                    <a:effectLst/>
                    <a:uLnTx/>
                    <a:uFillTx/>
                    <a:latin typeface="Arial"/>
                    <a:ea typeface="+mn-ea"/>
                    <a:cs typeface="Arial"/>
                    <a:sym typeface="Arial"/>
                  </a:rPr>
                  <a:t>	Impact</a:t>
                </a:r>
                <a:endParaRPr kumimoji="0" lang="en-GB" sz="1600" b="1" i="0" u="none" strike="noStrike" kern="0" cap="none" spc="0" normalizeH="0" baseline="0" noProof="0">
                  <a:ln>
                    <a:noFill/>
                  </a:ln>
                  <a:solidFill>
                    <a:srgbClr val="E7E6E6">
                      <a:lumMod val="25000"/>
                    </a:srgbClr>
                  </a:solidFill>
                  <a:effectLst/>
                  <a:uLnTx/>
                  <a:uFillTx/>
                  <a:latin typeface="Arial"/>
                  <a:ea typeface="+mn-ea"/>
                  <a:cs typeface="Arial"/>
                  <a:sym typeface="Arial"/>
                </a:endParaRPr>
              </a:p>
            </p:txBody>
          </p:sp>
          <p:sp>
            <p:nvSpPr>
              <p:cNvPr id="78" name="Pentagon 77"/>
              <p:cNvSpPr/>
              <p:nvPr/>
            </p:nvSpPr>
            <p:spPr>
              <a:xfrm>
                <a:off x="328236" y="4766701"/>
                <a:ext cx="5972366" cy="1263157"/>
              </a:xfrm>
              <a:prstGeom prst="homePlate">
                <a:avLst/>
              </a:prstGeom>
              <a:solidFill>
                <a:srgbClr val="99CCFF"/>
              </a:solidFill>
              <a:ln w="38100" cap="flat" cmpd="sng" algn="ctr">
                <a:solidFill>
                  <a:srgbClr val="FFFFFF"/>
                </a:solidFill>
                <a:prstDash val="solid"/>
              </a:ln>
              <a:effectLst/>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97" name="Pentagon 96"/>
              <p:cNvSpPr/>
              <p:nvPr/>
            </p:nvSpPr>
            <p:spPr>
              <a:xfrm>
                <a:off x="360902" y="2215308"/>
                <a:ext cx="5493357" cy="252000"/>
              </a:xfrm>
              <a:prstGeom prst="homePlate">
                <a:avLst/>
              </a:prstGeom>
              <a:solidFill>
                <a:srgbClr val="FFFFFF"/>
              </a:solidFill>
              <a:ln w="9525" cap="flat" cmpd="sng" algn="ctr">
                <a:noFill/>
                <a:prstDash val="solid"/>
              </a:ln>
              <a:effectLst/>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a:ln>
                      <a:noFill/>
                    </a:ln>
                    <a:solidFill>
                      <a:srgbClr val="404A52"/>
                    </a:solidFill>
                    <a:effectLst/>
                    <a:uLnTx/>
                    <a:uFillTx/>
                    <a:latin typeface="Arial"/>
                    <a:ea typeface="+mn-ea"/>
                    <a:cs typeface="Arial"/>
                    <a:sym typeface="Arial"/>
                  </a:rPr>
                  <a:t>1. Creating high-quality new knowledge</a:t>
                </a:r>
              </a:p>
            </p:txBody>
          </p:sp>
          <p:sp>
            <p:nvSpPr>
              <p:cNvPr id="99" name="Pentagon 98"/>
              <p:cNvSpPr/>
              <p:nvPr/>
            </p:nvSpPr>
            <p:spPr>
              <a:xfrm>
                <a:off x="360902" y="2555026"/>
                <a:ext cx="5493359" cy="252000"/>
              </a:xfrm>
              <a:prstGeom prst="homePlate">
                <a:avLst/>
              </a:prstGeom>
              <a:solidFill>
                <a:srgbClr val="FFFFFF"/>
              </a:solidFill>
              <a:ln w="9525" cap="flat" cmpd="sng" algn="ctr">
                <a:noFill/>
                <a:prstDash val="solid"/>
              </a:ln>
              <a:effectLst/>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a:ln>
                      <a:noFill/>
                    </a:ln>
                    <a:solidFill>
                      <a:sysClr val="windowText" lastClr="000000"/>
                    </a:solidFill>
                    <a:effectLst/>
                    <a:uLnTx/>
                    <a:uFillTx/>
                    <a:latin typeface="Arial"/>
                    <a:ea typeface="+mn-ea"/>
                    <a:cs typeface="Arial"/>
                    <a:sym typeface="Arial"/>
                  </a:rPr>
                  <a:t>2. </a:t>
                </a:r>
                <a:r>
                  <a:rPr kumimoji="0" lang="en-GB" sz="1400" b="0" i="0" u="none" strike="noStrike" kern="0" cap="none" spc="0" normalizeH="0" baseline="0" noProof="0">
                    <a:ln>
                      <a:noFill/>
                    </a:ln>
                    <a:solidFill>
                      <a:srgbClr val="404A52"/>
                    </a:solidFill>
                    <a:effectLst/>
                    <a:uLnTx/>
                    <a:uFillTx/>
                    <a:latin typeface="Arial"/>
                    <a:ea typeface="+mn-ea"/>
                    <a:cs typeface="Arial"/>
                    <a:sym typeface="Arial"/>
                  </a:rPr>
                  <a:t>Strengthening</a:t>
                </a:r>
                <a:r>
                  <a:rPr kumimoji="0" lang="en-GB" sz="1400" b="0" i="0" u="none" strike="noStrike" kern="0" cap="none" spc="0" normalizeH="0" baseline="0" noProof="0">
                    <a:ln>
                      <a:noFill/>
                    </a:ln>
                    <a:solidFill>
                      <a:sysClr val="windowText" lastClr="000000"/>
                    </a:solidFill>
                    <a:effectLst/>
                    <a:uLnTx/>
                    <a:uFillTx/>
                    <a:latin typeface="Arial"/>
                    <a:ea typeface="+mn-ea"/>
                    <a:cs typeface="Arial"/>
                    <a:sym typeface="Arial"/>
                  </a:rPr>
                  <a:t> </a:t>
                </a:r>
                <a:r>
                  <a:rPr kumimoji="0" lang="en-GB" sz="1400" b="0" i="0" u="none" strike="noStrike" kern="0" cap="none" spc="0" normalizeH="0" baseline="0" noProof="0">
                    <a:ln>
                      <a:noFill/>
                    </a:ln>
                    <a:solidFill>
                      <a:srgbClr val="404A52"/>
                    </a:solidFill>
                    <a:effectLst/>
                    <a:uLnTx/>
                    <a:uFillTx/>
                    <a:latin typeface="Arial"/>
                    <a:ea typeface="+mn-ea"/>
                    <a:cs typeface="Arial"/>
                    <a:sym typeface="Arial"/>
                  </a:rPr>
                  <a:t>human capital in R&amp;I</a:t>
                </a:r>
              </a:p>
            </p:txBody>
          </p:sp>
          <p:sp>
            <p:nvSpPr>
              <p:cNvPr id="100" name="Pentagon 99"/>
              <p:cNvSpPr/>
              <p:nvPr/>
            </p:nvSpPr>
            <p:spPr>
              <a:xfrm>
                <a:off x="378456" y="2894744"/>
                <a:ext cx="5475804" cy="252000"/>
              </a:xfrm>
              <a:prstGeom prst="homePlate">
                <a:avLst/>
              </a:prstGeom>
              <a:solidFill>
                <a:srgbClr val="FFFFFF"/>
              </a:solidFill>
              <a:ln w="9525" cap="flat" cmpd="sng" algn="ctr">
                <a:noFill/>
                <a:prstDash val="solid"/>
              </a:ln>
              <a:effectLst/>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a:ln>
                      <a:noFill/>
                    </a:ln>
                    <a:solidFill>
                      <a:srgbClr val="404A52"/>
                    </a:solidFill>
                    <a:effectLst/>
                    <a:uLnTx/>
                    <a:uFillTx/>
                    <a:latin typeface="Arial"/>
                    <a:ea typeface="+mn-ea"/>
                    <a:cs typeface="Arial"/>
                    <a:sym typeface="Arial"/>
                  </a:rPr>
                  <a:t>3. Fostering diffusion of knowledge and Open Science</a:t>
                </a:r>
              </a:p>
            </p:txBody>
          </p:sp>
          <p:sp>
            <p:nvSpPr>
              <p:cNvPr id="106" name="Pentagon 105"/>
              <p:cNvSpPr/>
              <p:nvPr/>
            </p:nvSpPr>
            <p:spPr>
              <a:xfrm>
                <a:off x="331262" y="4921169"/>
                <a:ext cx="5522998" cy="252000"/>
              </a:xfrm>
              <a:prstGeom prst="homePlate">
                <a:avLst/>
              </a:prstGeom>
              <a:solidFill>
                <a:srgbClr val="FFFFFF"/>
              </a:solidFill>
              <a:ln w="9525" cap="flat" cmpd="sng" algn="ctr">
                <a:solidFill>
                  <a:srgbClr val="FFFFFF"/>
                </a:solidFill>
                <a:prstDash val="solid"/>
              </a:ln>
              <a:effectLst/>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a:ln>
                      <a:noFill/>
                    </a:ln>
                    <a:solidFill>
                      <a:srgbClr val="404A52"/>
                    </a:solidFill>
                    <a:effectLst/>
                    <a:uLnTx/>
                    <a:uFillTx/>
                    <a:latin typeface="Arial"/>
                    <a:ea typeface="+mn-ea"/>
                    <a:cs typeface="Arial"/>
                    <a:sym typeface="Arial"/>
                  </a:rPr>
                  <a:t>7. Generating innovation-based growth</a:t>
                </a:r>
              </a:p>
            </p:txBody>
          </p:sp>
          <p:sp>
            <p:nvSpPr>
              <p:cNvPr id="107" name="Pentagon 106"/>
              <p:cNvSpPr/>
              <p:nvPr/>
            </p:nvSpPr>
            <p:spPr>
              <a:xfrm>
                <a:off x="331260" y="5266433"/>
                <a:ext cx="5522999" cy="252000"/>
              </a:xfrm>
              <a:prstGeom prst="homePlate">
                <a:avLst/>
              </a:prstGeom>
              <a:solidFill>
                <a:srgbClr val="FFFFFF"/>
              </a:solidFill>
              <a:ln w="9525" cap="flat" cmpd="sng" algn="ctr">
                <a:solidFill>
                  <a:srgbClr val="FFFFFF"/>
                </a:solidFill>
                <a:prstDash val="solid"/>
              </a:ln>
              <a:effectLst/>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a:ln>
                      <a:noFill/>
                    </a:ln>
                    <a:solidFill>
                      <a:srgbClr val="404A52"/>
                    </a:solidFill>
                    <a:effectLst/>
                    <a:uLnTx/>
                    <a:uFillTx/>
                    <a:latin typeface="Arial"/>
                    <a:ea typeface="+mn-ea"/>
                    <a:cs typeface="Arial"/>
                    <a:sym typeface="Arial"/>
                  </a:rPr>
                  <a:t>8. Creating more and better jobs</a:t>
                </a:r>
              </a:p>
            </p:txBody>
          </p:sp>
          <p:sp>
            <p:nvSpPr>
              <p:cNvPr id="108" name="Pentagon 107"/>
              <p:cNvSpPr/>
              <p:nvPr/>
            </p:nvSpPr>
            <p:spPr>
              <a:xfrm>
                <a:off x="323528" y="5611696"/>
                <a:ext cx="5530732" cy="252000"/>
              </a:xfrm>
              <a:prstGeom prst="homePlate">
                <a:avLst/>
              </a:prstGeom>
              <a:solidFill>
                <a:srgbClr val="FFFFFF"/>
              </a:solidFill>
              <a:ln w="9525" cap="flat" cmpd="sng" algn="ctr">
                <a:solidFill>
                  <a:srgbClr val="FFFFFF"/>
                </a:solidFill>
                <a:prstDash val="solid"/>
              </a:ln>
              <a:effectLst/>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a:ln>
                      <a:noFill/>
                    </a:ln>
                    <a:solidFill>
                      <a:srgbClr val="404A52"/>
                    </a:solidFill>
                    <a:effectLst/>
                    <a:uLnTx/>
                    <a:uFillTx/>
                    <a:latin typeface="Arial"/>
                    <a:ea typeface="+mn-ea"/>
                    <a:cs typeface="Arial"/>
                    <a:sym typeface="Arial"/>
                  </a:rPr>
                  <a:t>9. Leveraging investments in R&amp;I </a:t>
                </a:r>
              </a:p>
            </p:txBody>
          </p:sp>
          <p:sp>
            <p:nvSpPr>
              <p:cNvPr id="67" name="Oval 66"/>
              <p:cNvSpPr/>
              <p:nvPr/>
            </p:nvSpPr>
            <p:spPr>
              <a:xfrm rot="4504981">
                <a:off x="7986125" y="4975512"/>
                <a:ext cx="851084" cy="864434"/>
              </a:xfrm>
              <a:prstGeom prst="ellipse">
                <a:avLst/>
              </a:prstGeom>
              <a:solidFill>
                <a:srgbClr val="78BAEB"/>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FFFFFF"/>
                  </a:solidFill>
                  <a:effectLst/>
                  <a:uLnTx/>
                  <a:uFillTx/>
                  <a:latin typeface="Arial"/>
                  <a:ea typeface="+mn-ea"/>
                  <a:cs typeface="Arial"/>
                  <a:sym typeface="Arial"/>
                </a:endParaRPr>
              </a:p>
            </p:txBody>
          </p:sp>
          <p:grpSp>
            <p:nvGrpSpPr>
              <p:cNvPr id="68" name="Group 67"/>
              <p:cNvGrpSpPr/>
              <p:nvPr/>
            </p:nvGrpSpPr>
            <p:grpSpPr>
              <a:xfrm>
                <a:off x="7956376" y="2227321"/>
                <a:ext cx="864434" cy="851084"/>
                <a:chOff x="1103153" y="1738422"/>
                <a:chExt cx="864434" cy="851084"/>
              </a:xfrm>
            </p:grpSpPr>
            <p:sp>
              <p:nvSpPr>
                <p:cNvPr id="69" name="Oval 68"/>
                <p:cNvSpPr/>
                <p:nvPr/>
              </p:nvSpPr>
              <p:spPr>
                <a:xfrm rot="4504981">
                  <a:off x="1109828" y="1731747"/>
                  <a:ext cx="851084" cy="864434"/>
                </a:xfrm>
                <a:prstGeom prst="ellipse">
                  <a:avLst/>
                </a:prstGeom>
                <a:solidFill>
                  <a:srgbClr val="0E4194"/>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FFFFFF"/>
                    </a:solidFill>
                    <a:effectLst/>
                    <a:uLnTx/>
                    <a:uFillTx/>
                    <a:latin typeface="Arial"/>
                    <a:ea typeface="+mn-ea"/>
                    <a:cs typeface="Arial"/>
                    <a:sym typeface="Arial"/>
                  </a:endParaRPr>
                </a:p>
              </p:txBody>
            </p:sp>
            <p:pic>
              <p:nvPicPr>
                <p:cNvPr id="70" name="Picture 69"/>
                <p:cNvPicPr>
                  <a:picLocks noChangeAspect="1"/>
                </p:cNvPicPr>
                <p:nvPr/>
              </p:nvPicPr>
              <p:blipFill>
                <a:blip r:embed="rId3">
                  <a:clrChange>
                    <a:clrFrom>
                      <a:srgbClr val="FFFFFF"/>
                    </a:clrFrom>
                    <a:clrTo>
                      <a:srgbClr val="FFFFFF">
                        <a:alpha val="0"/>
                      </a:srgbClr>
                    </a:clrTo>
                  </a:clrChange>
                  <a:biLevel thresh="25000"/>
                </a:blip>
                <a:stretch>
                  <a:fillRect/>
                </a:stretch>
              </p:blipFill>
              <p:spPr>
                <a:xfrm>
                  <a:off x="1298038" y="1947322"/>
                  <a:ext cx="433100" cy="433100"/>
                </a:xfrm>
                <a:prstGeom prst="rect">
                  <a:avLst/>
                </a:prstGeom>
              </p:spPr>
            </p:pic>
          </p:grpSp>
          <p:pic>
            <p:nvPicPr>
              <p:cNvPr id="110" name="Picture 109"/>
              <p:cNvPicPr>
                <a:picLocks noChangeAspect="1"/>
              </p:cNvPicPr>
              <p:nvPr/>
            </p:nvPicPr>
            <p:blipFill>
              <a:blip r:embed="rId4">
                <a:clrChange>
                  <a:clrFrom>
                    <a:srgbClr val="FFFFFF"/>
                  </a:clrFrom>
                  <a:clrTo>
                    <a:srgbClr val="FFFFFF">
                      <a:alpha val="0"/>
                    </a:srgbClr>
                  </a:clrTo>
                </a:clrChange>
                <a:biLevel thresh="50000"/>
              </a:blip>
              <a:stretch>
                <a:fillRect/>
              </a:stretch>
            </p:blipFill>
            <p:spPr>
              <a:xfrm>
                <a:off x="8108775" y="5086733"/>
                <a:ext cx="596346" cy="596346"/>
              </a:xfrm>
              <a:prstGeom prst="rect">
                <a:avLst/>
              </a:prstGeom>
            </p:spPr>
          </p:pic>
        </p:grpSp>
        <p:cxnSp>
          <p:nvCxnSpPr>
            <p:cNvPr id="73" name="Straight Connector 72"/>
            <p:cNvCxnSpPr/>
            <p:nvPr/>
          </p:nvCxnSpPr>
          <p:spPr bwMode="auto">
            <a:xfrm>
              <a:off x="8002005" y="3523864"/>
              <a:ext cx="1884117" cy="16200"/>
            </a:xfrm>
            <a:prstGeom prst="line">
              <a:avLst/>
            </a:prstGeom>
            <a:noFill/>
            <a:ln w="19050" cap="flat" cmpd="sng" algn="ctr">
              <a:solidFill>
                <a:srgbClr val="FFC000"/>
              </a:solidFill>
              <a:prstDash val="solid"/>
              <a:round/>
              <a:headEnd type="none" w="med" len="med"/>
              <a:tailEnd type="none" w="med" len="med"/>
            </a:ln>
            <a:effectLst/>
          </p:spPr>
        </p:cxnSp>
        <p:sp>
          <p:nvSpPr>
            <p:cNvPr id="77" name="Rectangle 76"/>
            <p:cNvSpPr/>
            <p:nvPr/>
          </p:nvSpPr>
          <p:spPr>
            <a:xfrm>
              <a:off x="6447044" y="2943482"/>
              <a:ext cx="2836158" cy="1167820"/>
            </a:xfrm>
            <a:prstGeom prst="rect">
              <a:avLst/>
            </a:prstGeom>
            <a:solidFill>
              <a:srgbClr val="FBC400"/>
            </a:solidFill>
            <a:ln w="9525" cap="flat" cmpd="sng" algn="ctr">
              <a:noFill/>
              <a:prstDash val="solid"/>
            </a:ln>
            <a:effectLst/>
          </p:spPr>
          <p:txBody>
            <a:bodyPr rtlCol="0"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fr-BE" sz="1400" b="0" i="0" u="none" strike="noStrike" kern="0" cap="none" spc="0" normalizeH="0" baseline="0" noProof="0">
                  <a:ln>
                    <a:noFill/>
                  </a:ln>
                  <a:solidFill>
                    <a:srgbClr val="FFFFFF"/>
                  </a:solidFill>
                  <a:effectLst/>
                  <a:uLnTx/>
                  <a:uFillTx/>
                  <a:latin typeface="Arial"/>
                  <a:ea typeface="+mn-ea"/>
                  <a:cs typeface="Arial"/>
                  <a:sym typeface="Arial"/>
                </a:rPr>
                <a:t>	</a:t>
              </a:r>
              <a:r>
                <a:rPr kumimoji="0" lang="fr-BE" sz="1600" b="1" i="0" u="none" strike="noStrike" kern="0" cap="none" spc="0" normalizeH="0" baseline="0" noProof="0" err="1">
                  <a:ln>
                    <a:noFill/>
                  </a:ln>
                  <a:solidFill>
                    <a:srgbClr val="E7E6E6">
                      <a:lumMod val="25000"/>
                    </a:srgbClr>
                  </a:solidFill>
                  <a:effectLst/>
                  <a:uLnTx/>
                  <a:uFillTx/>
                  <a:latin typeface="Arial"/>
                  <a:ea typeface="+mn-ea"/>
                  <a:cs typeface="Arial"/>
                  <a:sym typeface="Arial"/>
                </a:rPr>
                <a:t>Societal</a:t>
              </a:r>
              <a:br>
                <a:rPr kumimoji="0" lang="fr-BE" sz="1600" b="1" i="0" u="none" strike="noStrike" kern="0" cap="none" spc="0" normalizeH="0" baseline="0" noProof="0">
                  <a:ln>
                    <a:noFill/>
                  </a:ln>
                  <a:solidFill>
                    <a:srgbClr val="E7E6E6">
                      <a:lumMod val="25000"/>
                    </a:srgbClr>
                  </a:solidFill>
                  <a:effectLst/>
                  <a:uLnTx/>
                  <a:uFillTx/>
                  <a:latin typeface="Arial"/>
                  <a:ea typeface="+mn-ea"/>
                  <a:cs typeface="Arial"/>
                  <a:sym typeface="Arial"/>
                </a:rPr>
              </a:br>
              <a:r>
                <a:rPr kumimoji="0" lang="fr-BE" sz="1600" b="1" i="0" u="none" strike="noStrike" kern="0" cap="none" spc="0" normalizeH="0" baseline="0" noProof="0">
                  <a:ln>
                    <a:noFill/>
                  </a:ln>
                  <a:solidFill>
                    <a:srgbClr val="E7E6E6">
                      <a:lumMod val="25000"/>
                    </a:srgbClr>
                  </a:solidFill>
                  <a:effectLst/>
                  <a:uLnTx/>
                  <a:uFillTx/>
                  <a:latin typeface="Arial"/>
                  <a:ea typeface="+mn-ea"/>
                  <a:cs typeface="Arial"/>
                  <a:sym typeface="Arial"/>
                </a:rPr>
                <a:t>Impact</a:t>
              </a:r>
              <a:endParaRPr kumimoji="0" lang="en-GB" sz="1600" b="1" i="0" u="none" strike="noStrike" kern="0" cap="none" spc="0" normalizeH="0" baseline="0" noProof="0">
                <a:ln>
                  <a:noFill/>
                </a:ln>
                <a:solidFill>
                  <a:srgbClr val="E7E6E6">
                    <a:lumMod val="25000"/>
                  </a:srgbClr>
                </a:solidFill>
                <a:effectLst/>
                <a:uLnTx/>
                <a:uFillTx/>
                <a:latin typeface="Arial"/>
                <a:ea typeface="+mn-ea"/>
                <a:cs typeface="Arial"/>
                <a:sym typeface="Arial"/>
              </a:endParaRPr>
            </a:p>
          </p:txBody>
        </p:sp>
        <p:sp>
          <p:nvSpPr>
            <p:cNvPr id="82" name="Pentagon 81"/>
            <p:cNvSpPr/>
            <p:nvPr/>
          </p:nvSpPr>
          <p:spPr>
            <a:xfrm>
              <a:off x="1884904" y="2918589"/>
              <a:ext cx="5939698" cy="1211917"/>
            </a:xfrm>
            <a:prstGeom prst="homePlate">
              <a:avLst/>
            </a:prstGeom>
            <a:solidFill>
              <a:srgbClr val="FBC400"/>
            </a:solidFill>
            <a:ln w="38100"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01" name="Pentagon 100"/>
            <p:cNvSpPr/>
            <p:nvPr/>
          </p:nvSpPr>
          <p:spPr>
            <a:xfrm>
              <a:off x="1902455" y="3054141"/>
              <a:ext cx="5475804" cy="252000"/>
            </a:xfrm>
            <a:prstGeom prst="homePlate">
              <a:avLst/>
            </a:prstGeom>
            <a:solidFill>
              <a:srgbClr val="FFFFFF"/>
            </a:solidFill>
            <a:ln w="9525" cap="flat" cmpd="sng" algn="ctr">
              <a:noFill/>
              <a:prstDash val="solid"/>
            </a:ln>
            <a:effectLst/>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a:ln>
                    <a:noFill/>
                  </a:ln>
                  <a:solidFill>
                    <a:srgbClr val="404A52"/>
                  </a:solidFill>
                  <a:effectLst/>
                  <a:uLnTx/>
                  <a:uFillTx/>
                  <a:latin typeface="Arial"/>
                  <a:ea typeface="+mn-ea"/>
                  <a:cs typeface="Arial"/>
                  <a:sym typeface="Arial"/>
                </a:rPr>
                <a:t>4. Addressing EU policy priorities &amp; global challenges through R&amp;I</a:t>
              </a:r>
            </a:p>
          </p:txBody>
        </p:sp>
        <p:sp>
          <p:nvSpPr>
            <p:cNvPr id="103" name="Pentagon 102"/>
            <p:cNvSpPr/>
            <p:nvPr/>
          </p:nvSpPr>
          <p:spPr>
            <a:xfrm>
              <a:off x="1902455" y="3393024"/>
              <a:ext cx="5475804" cy="252000"/>
            </a:xfrm>
            <a:prstGeom prst="homePlate">
              <a:avLst/>
            </a:prstGeom>
            <a:solidFill>
              <a:srgbClr val="FFFFFF"/>
            </a:solidFill>
            <a:ln w="9525" cap="flat" cmpd="sng" algn="ctr">
              <a:noFill/>
              <a:prstDash val="solid"/>
            </a:ln>
            <a:effectLst/>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a:ln>
                    <a:noFill/>
                  </a:ln>
                  <a:solidFill>
                    <a:srgbClr val="404A52"/>
                  </a:solidFill>
                  <a:effectLst/>
                  <a:uLnTx/>
                  <a:uFillTx/>
                  <a:latin typeface="Arial"/>
                  <a:ea typeface="+mn-ea"/>
                  <a:cs typeface="Arial"/>
                  <a:sym typeface="Arial"/>
                </a:rPr>
                <a:t>5. Delivering benefits &amp; impact via R&amp;I missions</a:t>
              </a:r>
            </a:p>
          </p:txBody>
        </p:sp>
        <p:sp>
          <p:nvSpPr>
            <p:cNvPr id="104" name="Pentagon 103"/>
            <p:cNvSpPr/>
            <p:nvPr/>
          </p:nvSpPr>
          <p:spPr>
            <a:xfrm>
              <a:off x="1902455" y="3738389"/>
              <a:ext cx="5475804" cy="252000"/>
            </a:xfrm>
            <a:prstGeom prst="homePlate">
              <a:avLst/>
            </a:prstGeom>
            <a:solidFill>
              <a:srgbClr val="FFFFFF"/>
            </a:solidFill>
            <a:ln w="9525" cap="flat" cmpd="sng" algn="ctr">
              <a:noFill/>
              <a:prstDash val="solid"/>
            </a:ln>
            <a:effectLst/>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a:ln>
                    <a:noFill/>
                  </a:ln>
                  <a:solidFill>
                    <a:srgbClr val="404A52"/>
                  </a:solidFill>
                  <a:effectLst/>
                  <a:uLnTx/>
                  <a:uFillTx/>
                  <a:latin typeface="Arial"/>
                  <a:ea typeface="+mn-ea"/>
                  <a:cs typeface="Arial"/>
                  <a:sym typeface="Arial"/>
                </a:rPr>
                <a:t>6. Strengthening the uptake of R&amp;I in society</a:t>
              </a:r>
            </a:p>
          </p:txBody>
        </p:sp>
        <p:sp>
          <p:nvSpPr>
            <p:cNvPr id="71" name="Oval 70"/>
            <p:cNvSpPr/>
            <p:nvPr/>
          </p:nvSpPr>
          <p:spPr>
            <a:xfrm rot="4504981">
              <a:off x="9508869" y="3062309"/>
              <a:ext cx="851084" cy="864434"/>
            </a:xfrm>
            <a:prstGeom prst="ellipse">
              <a:avLst/>
            </a:prstGeom>
            <a:solidFill>
              <a:srgbClr val="FFC000"/>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FFFFFF"/>
                </a:solidFill>
                <a:effectLst/>
                <a:uLnTx/>
                <a:uFillTx/>
                <a:latin typeface="Verdana" pitchFamily="34" charset="0"/>
                <a:ea typeface="Verdana" panose="020B0604030504040204" pitchFamily="34" charset="0"/>
                <a:cs typeface="Verdana" panose="020B0604030504040204" pitchFamily="34" charset="0"/>
                <a:sym typeface="Arial"/>
              </a:endParaRPr>
            </a:p>
          </p:txBody>
        </p:sp>
        <p:pic>
          <p:nvPicPr>
            <p:cNvPr id="111" name="Picture 4" descr="C:\Users\ravetju\AppData\Local\Temp\1\earth.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41984" y="3196951"/>
              <a:ext cx="577931" cy="577931"/>
            </a:xfrm>
            <a:prstGeom prst="rect">
              <a:avLst/>
            </a:prstGeom>
            <a:noFill/>
            <a:extLst>
              <a:ext uri="{909E8E84-426E-40DD-AFC4-6F175D3DCCD1}">
                <a14:hiddenFill xmlns:a14="http://schemas.microsoft.com/office/drawing/2010/main">
                  <a:solidFill>
                    <a:srgbClr val="FFFFFF"/>
                  </a:solidFill>
                </a14:hiddenFill>
              </a:ext>
            </a:extLst>
          </p:spPr>
        </p:pic>
      </p:grpSp>
      <p:sp>
        <p:nvSpPr>
          <p:cNvPr id="33" name="Rectangle 32"/>
          <p:cNvSpPr/>
          <p:nvPr/>
        </p:nvSpPr>
        <p:spPr>
          <a:xfrm>
            <a:off x="1776038" y="408473"/>
            <a:ext cx="8784458" cy="1031714"/>
          </a:xfrm>
          <a:prstGeom prst="rect">
            <a:avLst/>
          </a:prstGeom>
        </p:spPr>
        <p:txBody>
          <a:bodyPr/>
          <a:lstStyle/>
          <a:p>
            <a:pPr marL="0" marR="0" lvl="0" indent="0" algn="l" defTabSz="914400" rtl="0" eaLnBrk="1" fontAlgn="base" latinLnBrk="0" hangingPunct="1">
              <a:lnSpc>
                <a:spcPct val="100000"/>
              </a:lnSpc>
              <a:spcBef>
                <a:spcPct val="0"/>
              </a:spcBef>
              <a:spcAft>
                <a:spcPct val="0"/>
              </a:spcAft>
              <a:buClr>
                <a:srgbClr val="FBC400"/>
              </a:buClr>
              <a:buSzTx/>
              <a:buFontTx/>
              <a:buNone/>
              <a:tabLst/>
              <a:defRPr/>
            </a:pPr>
            <a:endParaRPr kumimoji="0" lang="en-GB" sz="2800" b="1" i="0" u="none" strike="noStrike" kern="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5" name="Title 4">
            <a:extLst>
              <a:ext uri="{FF2B5EF4-FFF2-40B4-BE49-F238E27FC236}">
                <a16:creationId xmlns:a16="http://schemas.microsoft.com/office/drawing/2014/main" id="{FD77BED0-D737-4C78-9893-167ED0C11D19}"/>
              </a:ext>
            </a:extLst>
          </p:cNvPr>
          <p:cNvSpPr>
            <a:spLocks noGrp="1"/>
          </p:cNvSpPr>
          <p:nvPr>
            <p:ph type="title"/>
          </p:nvPr>
        </p:nvSpPr>
        <p:spPr/>
        <p:txBody>
          <a:bodyPr/>
          <a:lstStyle/>
          <a:p>
            <a:r>
              <a:rPr lang="en-US" sz="3200"/>
              <a:t>HORIZON EUROPE LEGISLATION: three types of impact, tracked with Key Impact Pathways</a:t>
            </a:r>
            <a:endParaRPr lang="en-IE" sz="3200"/>
          </a:p>
        </p:txBody>
      </p:sp>
    </p:spTree>
    <p:extLst>
      <p:ext uri="{BB962C8B-B14F-4D97-AF65-F5344CB8AC3E}">
        <p14:creationId xmlns:p14="http://schemas.microsoft.com/office/powerpoint/2010/main" val="25713736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p Arrow 2"/>
          <p:cNvSpPr/>
          <p:nvPr/>
        </p:nvSpPr>
        <p:spPr>
          <a:xfrm>
            <a:off x="75588" y="1377537"/>
            <a:ext cx="630396" cy="4560125"/>
          </a:xfrm>
          <a:prstGeom prst="upArrow">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a:ln>
            <a:solidFill>
              <a:srgbClr val="136065">
                <a:alpha val="3098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pic>
        <p:nvPicPr>
          <p:cNvPr id="2" name="Picture 1"/>
          <p:cNvPicPr>
            <a:picLocks noChangeAspect="1"/>
          </p:cNvPicPr>
          <p:nvPr/>
        </p:nvPicPr>
        <p:blipFill rotWithShape="1">
          <a:blip r:embed="rId3"/>
          <a:srcRect l="12958" t="40067" r="12055" b="26485"/>
          <a:stretch/>
        </p:blipFill>
        <p:spPr>
          <a:xfrm>
            <a:off x="705984" y="1759352"/>
            <a:ext cx="11171508" cy="4109013"/>
          </a:xfrm>
          <a:prstGeom prst="rect">
            <a:avLst/>
          </a:prstGeom>
        </p:spPr>
      </p:pic>
      <p:sp>
        <p:nvSpPr>
          <p:cNvPr id="4" name="TextBox 3"/>
          <p:cNvSpPr txBox="1"/>
          <p:nvPr/>
        </p:nvSpPr>
        <p:spPr>
          <a:xfrm rot="20950878">
            <a:off x="291587" y="1962345"/>
            <a:ext cx="157630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0" i="1" u="none" strike="noStrike" kern="1200" cap="none" spc="0" normalizeH="0" baseline="0" noProof="0">
                <a:ln>
                  <a:noFill/>
                </a:ln>
                <a:solidFill>
                  <a:srgbClr val="4BC5DE"/>
                </a:solidFill>
                <a:effectLst>
                  <a:outerShdw blurRad="38100" dist="38100" dir="2700000" algn="tl">
                    <a:srgbClr val="000000">
                      <a:alpha val="43137"/>
                    </a:srgbClr>
                  </a:outerShdw>
                </a:effectLst>
                <a:uLnTx/>
                <a:uFillTx/>
                <a:latin typeface="Arial"/>
                <a:ea typeface="+mn-ea"/>
                <a:cs typeface="+mn-cs"/>
              </a:rPr>
              <a:t>LONG TERM</a:t>
            </a:r>
            <a:endParaRPr kumimoji="0" lang="fr-FR" sz="1800" b="0" i="1" u="none" strike="noStrike" kern="1200" cap="none" spc="0" normalizeH="0" baseline="0" noProof="0">
              <a:ln>
                <a:noFill/>
              </a:ln>
              <a:solidFill>
                <a:srgbClr val="4BC5DE"/>
              </a:solidFill>
              <a:effectLst>
                <a:outerShdw blurRad="38100" dist="38100" dir="2700000" algn="tl">
                  <a:srgbClr val="000000">
                    <a:alpha val="43137"/>
                  </a:srgbClr>
                </a:outerShdw>
              </a:effectLst>
              <a:uLnTx/>
              <a:uFillTx/>
              <a:latin typeface="Arial"/>
              <a:ea typeface="+mn-ea"/>
              <a:cs typeface="+mn-cs"/>
            </a:endParaRPr>
          </a:p>
        </p:txBody>
      </p:sp>
      <p:sp>
        <p:nvSpPr>
          <p:cNvPr id="5" name="TextBox 4"/>
          <p:cNvSpPr txBox="1"/>
          <p:nvPr/>
        </p:nvSpPr>
        <p:spPr>
          <a:xfrm rot="20950878">
            <a:off x="123844" y="3605647"/>
            <a:ext cx="191179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0" i="1" u="none" strike="noStrike" kern="1200" cap="none" spc="0" normalizeH="0" baseline="0" noProof="0">
                <a:ln>
                  <a:noFill/>
                </a:ln>
                <a:solidFill>
                  <a:srgbClr val="4BC5DE"/>
                </a:solidFill>
                <a:effectLst>
                  <a:outerShdw blurRad="38100" dist="38100" dir="2700000" algn="tl">
                    <a:srgbClr val="000000">
                      <a:alpha val="43137"/>
                    </a:srgbClr>
                  </a:outerShdw>
                </a:effectLst>
                <a:uLnTx/>
                <a:uFillTx/>
                <a:latin typeface="Arial"/>
                <a:ea typeface="+mn-ea"/>
                <a:cs typeface="+mn-cs"/>
              </a:rPr>
              <a:t>MEDIUM TERM</a:t>
            </a:r>
            <a:endParaRPr kumimoji="0" lang="fr-FR" sz="1800" b="0" i="1" u="none" strike="noStrike" kern="1200" cap="none" spc="0" normalizeH="0" baseline="0" noProof="0">
              <a:ln>
                <a:noFill/>
              </a:ln>
              <a:solidFill>
                <a:srgbClr val="4BC5DE"/>
              </a:solidFill>
              <a:effectLst>
                <a:outerShdw blurRad="38100" dist="38100" dir="2700000" algn="tl">
                  <a:srgbClr val="000000">
                    <a:alpha val="43137"/>
                  </a:srgbClr>
                </a:outerShdw>
              </a:effectLst>
              <a:uLnTx/>
              <a:uFillTx/>
              <a:latin typeface="Arial"/>
              <a:ea typeface="+mn-ea"/>
              <a:cs typeface="+mn-cs"/>
            </a:endParaRPr>
          </a:p>
        </p:txBody>
      </p:sp>
      <p:sp>
        <p:nvSpPr>
          <p:cNvPr id="6" name="TextBox 5"/>
          <p:cNvSpPr txBox="1"/>
          <p:nvPr/>
        </p:nvSpPr>
        <p:spPr>
          <a:xfrm rot="20950878">
            <a:off x="233611" y="5201426"/>
            <a:ext cx="180104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0" i="1" u="none" strike="noStrike" kern="1200" cap="none" spc="0" normalizeH="0" baseline="0" noProof="0">
                <a:ln>
                  <a:noFill/>
                </a:ln>
                <a:solidFill>
                  <a:srgbClr val="4BC5DE"/>
                </a:solidFill>
                <a:effectLst>
                  <a:outerShdw blurRad="38100" dist="38100" dir="2700000" algn="tl">
                    <a:srgbClr val="000000">
                      <a:alpha val="43137"/>
                    </a:srgbClr>
                  </a:outerShdw>
                </a:effectLst>
                <a:uLnTx/>
                <a:uFillTx/>
                <a:latin typeface="Arial"/>
                <a:ea typeface="+mn-ea"/>
                <a:cs typeface="+mn-cs"/>
              </a:rPr>
              <a:t>SHORT TERM</a:t>
            </a:r>
            <a:endParaRPr kumimoji="0" lang="fr-FR" sz="1800" b="0" i="1" u="none" strike="noStrike" kern="1200" cap="none" spc="0" normalizeH="0" baseline="0" noProof="0">
              <a:ln>
                <a:noFill/>
              </a:ln>
              <a:solidFill>
                <a:srgbClr val="4BC5DE"/>
              </a:solidFill>
              <a:effectLst>
                <a:outerShdw blurRad="38100" dist="38100" dir="2700000" algn="tl">
                  <a:srgbClr val="000000">
                    <a:alpha val="43137"/>
                  </a:srgbClr>
                </a:outerShdw>
              </a:effectLst>
              <a:uLnTx/>
              <a:uFillTx/>
              <a:latin typeface="Arial"/>
              <a:ea typeface="+mn-ea"/>
              <a:cs typeface="+mn-cs"/>
            </a:endParaRPr>
          </a:p>
        </p:txBody>
      </p:sp>
      <p:sp>
        <p:nvSpPr>
          <p:cNvPr id="11" name="Title 10">
            <a:extLst>
              <a:ext uri="{FF2B5EF4-FFF2-40B4-BE49-F238E27FC236}">
                <a16:creationId xmlns:a16="http://schemas.microsoft.com/office/drawing/2014/main" id="{78E99203-191D-4526-A27D-7803197DAEC2}"/>
              </a:ext>
            </a:extLst>
          </p:cNvPr>
          <p:cNvSpPr>
            <a:spLocks noGrp="1"/>
          </p:cNvSpPr>
          <p:nvPr>
            <p:ph type="title"/>
          </p:nvPr>
        </p:nvSpPr>
        <p:spPr>
          <a:xfrm>
            <a:off x="970722" y="343963"/>
            <a:ext cx="10515600" cy="782357"/>
          </a:xfrm>
        </p:spPr>
        <p:txBody>
          <a:bodyPr/>
          <a:lstStyle/>
          <a:p>
            <a:r>
              <a:rPr lang="fr-BE" err="1"/>
              <a:t>Glossary</a:t>
            </a:r>
            <a:r>
              <a:rPr lang="fr-BE"/>
              <a:t> of </a:t>
            </a:r>
            <a:r>
              <a:rPr lang="fr-BE" err="1"/>
              <a:t>terms</a:t>
            </a:r>
            <a:endParaRPr lang="en-IE"/>
          </a:p>
        </p:txBody>
      </p:sp>
    </p:spTree>
    <p:extLst>
      <p:ext uri="{BB962C8B-B14F-4D97-AF65-F5344CB8AC3E}">
        <p14:creationId xmlns:p14="http://schemas.microsoft.com/office/powerpoint/2010/main" val="24429458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txBox="1">
            <a:spLocks/>
          </p:cNvSpPr>
          <p:nvPr/>
        </p:nvSpPr>
        <p:spPr>
          <a:xfrm>
            <a:off x="838200" y="1368002"/>
            <a:ext cx="10515600" cy="1224000"/>
          </a:xfrm>
          <a:prstGeom prst="rect">
            <a:avLst/>
          </a:prstGeom>
          <a:ln w="28575">
            <a:solidFill>
              <a:srgbClr val="FFC000"/>
            </a:solidFill>
            <a:prstDash val="sysDot"/>
          </a:ln>
        </p:spPr>
        <p:txBody>
          <a:bodyPr vert="horz" lIns="91440" tIns="14400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779713" marR="0" lvl="0" indent="0" algn="l" defTabSz="914400" rtl="0" eaLnBrk="1" fontAlgn="auto" latinLnBrk="0" hangingPunct="1">
              <a:lnSpc>
                <a:spcPct val="100000"/>
              </a:lnSpc>
              <a:spcBef>
                <a:spcPts val="0"/>
              </a:spcBef>
              <a:spcAft>
                <a:spcPts val="0"/>
              </a:spcAft>
              <a:buClr>
                <a:srgbClr val="4D4D4D"/>
              </a:buClr>
              <a:buSzTx/>
              <a:buFontTx/>
              <a:buNone/>
              <a:tabLst/>
              <a:defRPr/>
            </a:pPr>
            <a:r>
              <a:rPr kumimoji="0" lang="en-US" sz="2000" b="1" i="0" u="none" strike="noStrike" kern="1200" cap="none" spc="0" normalizeH="0" baseline="0" noProof="0">
                <a:ln>
                  <a:noFill/>
                </a:ln>
                <a:solidFill>
                  <a:srgbClr val="004494"/>
                </a:solidFill>
                <a:effectLst/>
                <a:uLnTx/>
                <a:uFillTx/>
                <a:latin typeface="Arial"/>
                <a:ea typeface="+mn-ea"/>
                <a:cs typeface="+mn-cs"/>
              </a:rPr>
              <a:t>Specific contribution that projects can make to the expected outcomes and impacts set out in the Work </a:t>
            </a:r>
            <a:r>
              <a:rPr kumimoji="0" lang="en-US" sz="2000" b="1" i="0" u="none" strike="noStrike" kern="1200" cap="none" spc="0" normalizeH="0" baseline="0" noProof="0" err="1">
                <a:ln>
                  <a:noFill/>
                </a:ln>
                <a:solidFill>
                  <a:srgbClr val="004494"/>
                </a:solidFill>
                <a:effectLst/>
                <a:uLnTx/>
                <a:uFillTx/>
                <a:latin typeface="Arial"/>
                <a:ea typeface="+mn-ea"/>
                <a:cs typeface="+mn-cs"/>
              </a:rPr>
              <a:t>Programme</a:t>
            </a:r>
            <a:endParaRPr kumimoji="0" lang="en-US" sz="2000" b="1" i="0" u="none" strike="noStrike" kern="1200" cap="none" spc="0" normalizeH="0" baseline="0" noProof="0">
              <a:ln>
                <a:noFill/>
              </a:ln>
              <a:solidFill>
                <a:srgbClr val="004494"/>
              </a:solidFill>
              <a:effectLst/>
              <a:uLnTx/>
              <a:uFillTx/>
              <a:latin typeface="Arial"/>
              <a:ea typeface="+mn-ea"/>
              <a:cs typeface="+mn-cs"/>
            </a:endParaRPr>
          </a:p>
        </p:txBody>
      </p:sp>
      <p:sp>
        <p:nvSpPr>
          <p:cNvPr id="8" name="Pentagon 11">
            <a:extLst>
              <a:ext uri="{FF2B5EF4-FFF2-40B4-BE49-F238E27FC236}">
                <a16:creationId xmlns:a16="http://schemas.microsoft.com/office/drawing/2014/main" id="{23128E1A-CB89-47F8-938A-56BB556A2F49}"/>
              </a:ext>
            </a:extLst>
          </p:cNvPr>
          <p:cNvSpPr/>
          <p:nvPr/>
        </p:nvSpPr>
        <p:spPr bwMode="auto">
          <a:xfrm>
            <a:off x="1019163" y="1517438"/>
            <a:ext cx="2364117" cy="920962"/>
          </a:xfrm>
          <a:prstGeom prst="homePlate">
            <a:avLst/>
          </a:prstGeom>
          <a:solidFill>
            <a:srgbClr val="004494"/>
          </a:solidFill>
          <a:ln>
            <a:noFill/>
          </a:ln>
          <a:effectLst/>
        </p:spPr>
        <p:txBody>
          <a:bodyPr vert="horz" wrap="square" lIns="180000" tIns="45720" rIns="91440" bIns="45720" numCol="1" rtlCol="0" anchor="ctr" anchorCtr="0" compatLnSpc="1">
            <a:prstTxWarp prst="textNoShape">
              <a:avLst/>
            </a:prstTxWarp>
          </a:bodyPr>
          <a:lstStyle>
            <a:defPPr>
              <a:defRPr lang="en-GB"/>
            </a:defPPr>
            <a:lvl1pPr algn="l" rtl="0" fontAlgn="base">
              <a:spcBef>
                <a:spcPct val="0"/>
              </a:spcBef>
              <a:spcAft>
                <a:spcPct val="0"/>
              </a:spcAft>
              <a:defRPr sz="1200" kern="1200">
                <a:solidFill>
                  <a:srgbClr val="0F5494"/>
                </a:solidFill>
                <a:latin typeface="Verdana" pitchFamily="34" charset="0"/>
                <a:ea typeface="+mn-ea"/>
                <a:cs typeface="+mn-cs"/>
              </a:defRPr>
            </a:lvl1pPr>
            <a:lvl2pPr marL="457200" algn="l" rtl="0" fontAlgn="base">
              <a:spcBef>
                <a:spcPct val="0"/>
              </a:spcBef>
              <a:spcAft>
                <a:spcPct val="0"/>
              </a:spcAft>
              <a:defRPr sz="1200" kern="1200">
                <a:solidFill>
                  <a:srgbClr val="0F5494"/>
                </a:solidFill>
                <a:latin typeface="Verdana" pitchFamily="34" charset="0"/>
                <a:ea typeface="+mn-ea"/>
                <a:cs typeface="+mn-cs"/>
              </a:defRPr>
            </a:lvl2pPr>
            <a:lvl3pPr marL="914400" algn="l" rtl="0" fontAlgn="base">
              <a:spcBef>
                <a:spcPct val="0"/>
              </a:spcBef>
              <a:spcAft>
                <a:spcPct val="0"/>
              </a:spcAft>
              <a:defRPr sz="1200" kern="1200">
                <a:solidFill>
                  <a:srgbClr val="0F5494"/>
                </a:solidFill>
                <a:latin typeface="Verdana" pitchFamily="34" charset="0"/>
                <a:ea typeface="+mn-ea"/>
                <a:cs typeface="+mn-cs"/>
              </a:defRPr>
            </a:lvl3pPr>
            <a:lvl4pPr marL="1371600" algn="l" rtl="0" fontAlgn="base">
              <a:spcBef>
                <a:spcPct val="0"/>
              </a:spcBef>
              <a:spcAft>
                <a:spcPct val="0"/>
              </a:spcAft>
              <a:defRPr sz="1200" kern="1200">
                <a:solidFill>
                  <a:srgbClr val="0F5494"/>
                </a:solidFill>
                <a:latin typeface="Verdana" pitchFamily="34" charset="0"/>
                <a:ea typeface="+mn-ea"/>
                <a:cs typeface="+mn-cs"/>
              </a:defRPr>
            </a:lvl4pPr>
            <a:lvl5pPr marL="1828800" algn="l" rtl="0" fontAlgn="base">
              <a:spcBef>
                <a:spcPct val="0"/>
              </a:spcBef>
              <a:spcAft>
                <a:spcPct val="0"/>
              </a:spcAft>
              <a:defRPr sz="1200" kern="1200">
                <a:solidFill>
                  <a:srgbClr val="0F5494"/>
                </a:solidFill>
                <a:latin typeface="Verdana" pitchFamily="34" charset="0"/>
                <a:ea typeface="+mn-ea"/>
                <a:cs typeface="+mn-cs"/>
              </a:defRPr>
            </a:lvl5pPr>
            <a:lvl6pPr marL="2286000" algn="l" defTabSz="914400" rtl="0" eaLnBrk="1" latinLnBrk="0" hangingPunct="1">
              <a:defRPr sz="1200" kern="1200">
                <a:solidFill>
                  <a:srgbClr val="0F5494"/>
                </a:solidFill>
                <a:latin typeface="Verdana" pitchFamily="34" charset="0"/>
                <a:ea typeface="+mn-ea"/>
                <a:cs typeface="+mn-cs"/>
              </a:defRPr>
            </a:lvl6pPr>
            <a:lvl7pPr marL="2743200" algn="l" defTabSz="914400" rtl="0" eaLnBrk="1" latinLnBrk="0" hangingPunct="1">
              <a:defRPr sz="1200" kern="1200">
                <a:solidFill>
                  <a:srgbClr val="0F5494"/>
                </a:solidFill>
                <a:latin typeface="Verdana" pitchFamily="34" charset="0"/>
                <a:ea typeface="+mn-ea"/>
                <a:cs typeface="+mn-cs"/>
              </a:defRPr>
            </a:lvl7pPr>
            <a:lvl8pPr marL="3200400" algn="l" defTabSz="914400" rtl="0" eaLnBrk="1" latinLnBrk="0" hangingPunct="1">
              <a:defRPr sz="1200" kern="1200">
                <a:solidFill>
                  <a:srgbClr val="0F5494"/>
                </a:solidFill>
                <a:latin typeface="Verdana" pitchFamily="34" charset="0"/>
                <a:ea typeface="+mn-ea"/>
                <a:cs typeface="+mn-cs"/>
              </a:defRPr>
            </a:lvl8pPr>
            <a:lvl9pPr marL="3657600" algn="l" defTabSz="914400" rtl="0" eaLnBrk="1" latinLnBrk="0" hangingPunct="1">
              <a:defRPr sz="1200" kern="1200">
                <a:solidFill>
                  <a:srgbClr val="0F5494"/>
                </a:solidFill>
                <a:latin typeface="Verdana" pitchFamily="34" charset="0"/>
                <a:ea typeface="+mn-ea"/>
                <a:cs typeface="+mn-cs"/>
              </a:defRPr>
            </a:lvl9pPr>
          </a:lstStyle>
          <a:p>
            <a:pPr marL="3175"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a:ea typeface="Verdana" panose="020B0604030504040204" pitchFamily="34" charset="0"/>
                <a:cs typeface="Verdana" panose="020B0604030504040204" pitchFamily="34" charset="0"/>
              </a:rPr>
              <a:t>Project’s pathway towards impact</a:t>
            </a:r>
            <a:endParaRPr kumimoji="0" lang="en-GB" sz="1800" b="1" i="0" u="none" strike="noStrike" kern="1200" cap="none" spc="0" normalizeH="0" baseline="0" noProof="0">
              <a:ln>
                <a:noFill/>
              </a:ln>
              <a:solidFill>
                <a:srgbClr val="FFFFFF"/>
              </a:solidFill>
              <a:effectLst/>
              <a:uLnTx/>
              <a:uFillTx/>
              <a:latin typeface="Arial"/>
              <a:ea typeface="Verdana" panose="020B0604030504040204" pitchFamily="34" charset="0"/>
              <a:cs typeface="Verdana" panose="020B0604030504040204" pitchFamily="34" charset="0"/>
            </a:endParaRPr>
          </a:p>
        </p:txBody>
      </p:sp>
      <p:sp>
        <p:nvSpPr>
          <p:cNvPr id="12" name="Text Box 6"/>
          <p:cNvSpPr txBox="1">
            <a:spLocks noChangeArrowheads="1"/>
          </p:cNvSpPr>
          <p:nvPr/>
        </p:nvSpPr>
        <p:spPr bwMode="auto">
          <a:xfrm>
            <a:off x="774877" y="5909007"/>
            <a:ext cx="2433103" cy="276999"/>
          </a:xfrm>
          <a:prstGeom prst="rect">
            <a:avLst/>
          </a:prstGeom>
          <a:noFill/>
          <a:ln w="12700">
            <a:solidFill>
              <a:srgbClr val="FFFFFF"/>
            </a:solidFill>
            <a:miter lim="800000"/>
            <a:headEnd/>
            <a:tailEnd/>
          </a:ln>
          <a:extLst>
            <a:ext uri="{909E8E84-426E-40dd-AFC4-6F175D3DCCD1}">
              <a14:hiddenFill xmlns:a14="http://schemas.microsoft.com/office/drawing/2010/main" xmlns="">
                <a:solidFill>
                  <a:srgbClr val="FFFFFF"/>
                </a:solidFill>
              </a14:hiddenFill>
            </a:ext>
          </a:extLst>
        </p:spPr>
        <p:txBody>
          <a:bodyPr wrap="square">
            <a:spAutoFit/>
          </a:bodyPr>
          <a:lstStyle>
            <a:lvl1pPr>
              <a:defRPr b="1">
                <a:solidFill>
                  <a:schemeClr val="tx1"/>
                </a:solidFill>
                <a:latin typeface="Arial" charset="0"/>
                <a:ea typeface="ＭＳ Ｐゴシック" charset="0"/>
              </a:defRPr>
            </a:lvl1pPr>
            <a:lvl2pPr marL="742950" indent="-285750">
              <a:defRPr b="1">
                <a:solidFill>
                  <a:schemeClr val="tx1"/>
                </a:solidFill>
                <a:latin typeface="Arial" charset="0"/>
                <a:ea typeface="ＭＳ Ｐゴシック" charset="0"/>
              </a:defRPr>
            </a:lvl2pPr>
            <a:lvl3pPr marL="1143000" indent="-228600">
              <a:defRPr b="1">
                <a:solidFill>
                  <a:schemeClr val="tx1"/>
                </a:solidFill>
                <a:latin typeface="Arial" charset="0"/>
                <a:ea typeface="ＭＳ Ｐゴシック" charset="0"/>
              </a:defRPr>
            </a:lvl3pPr>
            <a:lvl4pPr marL="1600200" indent="-228600">
              <a:defRPr b="1">
                <a:solidFill>
                  <a:schemeClr val="tx1"/>
                </a:solidFill>
                <a:latin typeface="Arial" charset="0"/>
                <a:ea typeface="ＭＳ Ｐゴシック" charset="0"/>
              </a:defRPr>
            </a:lvl4pPr>
            <a:lvl5pPr marL="2057400" indent="-228600">
              <a:defRPr b="1">
                <a:solidFill>
                  <a:schemeClr val="tx1"/>
                </a:solidFill>
                <a:latin typeface="Arial" charset="0"/>
                <a:ea typeface="ＭＳ Ｐゴシック" charset="0"/>
              </a:defRPr>
            </a:lvl5pPr>
            <a:lvl6pPr marL="2514600" indent="-228600" algn="ctr" eaLnBrk="0" fontAlgn="base" hangingPunct="0">
              <a:spcBef>
                <a:spcPct val="0"/>
              </a:spcBef>
              <a:spcAft>
                <a:spcPct val="0"/>
              </a:spcAft>
              <a:defRPr b="1">
                <a:solidFill>
                  <a:schemeClr val="tx1"/>
                </a:solidFill>
                <a:latin typeface="Arial" charset="0"/>
                <a:ea typeface="ＭＳ Ｐゴシック" charset="0"/>
              </a:defRPr>
            </a:lvl6pPr>
            <a:lvl7pPr marL="2971800" indent="-228600" algn="ctr" eaLnBrk="0" fontAlgn="base" hangingPunct="0">
              <a:spcBef>
                <a:spcPct val="0"/>
              </a:spcBef>
              <a:spcAft>
                <a:spcPct val="0"/>
              </a:spcAft>
              <a:defRPr b="1">
                <a:solidFill>
                  <a:schemeClr val="tx1"/>
                </a:solidFill>
                <a:latin typeface="Arial" charset="0"/>
                <a:ea typeface="ＭＳ Ｐゴシック" charset="0"/>
              </a:defRPr>
            </a:lvl7pPr>
            <a:lvl8pPr marL="3429000" indent="-228600" algn="ctr" eaLnBrk="0" fontAlgn="base" hangingPunct="0">
              <a:spcBef>
                <a:spcPct val="0"/>
              </a:spcBef>
              <a:spcAft>
                <a:spcPct val="0"/>
              </a:spcAft>
              <a:defRPr b="1">
                <a:solidFill>
                  <a:schemeClr val="tx1"/>
                </a:solidFill>
                <a:latin typeface="Arial" charset="0"/>
                <a:ea typeface="ＭＳ Ｐゴシック" charset="0"/>
              </a:defRPr>
            </a:lvl8pPr>
            <a:lvl9pPr marL="3886200" indent="-228600" algn="ctr" eaLnBrk="0" fontAlgn="base" hangingPunct="0">
              <a:spcBef>
                <a:spcPct val="0"/>
              </a:spcBef>
              <a:spcAft>
                <a:spcPct val="0"/>
              </a:spcAft>
              <a:defRPr b="1">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solidFill>
                  <a:srgbClr val="004494"/>
                </a:solidFill>
                <a:latin typeface="Arial"/>
                <a:ea typeface="Verdana" panose="020B0604030504040204" pitchFamily="34" charset="0"/>
                <a:cs typeface="Verdana" panose="020B0604030504040204" pitchFamily="34" charset="0"/>
              </a:rPr>
              <a:t>D</a:t>
            </a:r>
            <a:r>
              <a:rPr kumimoji="0" lang="en-GB" sz="1200" b="1" i="0" u="none" strike="noStrike" kern="1200" cap="none" spc="0" normalizeH="0" baseline="0" noProof="0" err="1">
                <a:ln>
                  <a:noFill/>
                </a:ln>
                <a:solidFill>
                  <a:srgbClr val="004494"/>
                </a:solidFill>
                <a:effectLst/>
                <a:uLnTx/>
                <a:uFillTx/>
                <a:latin typeface="Arial"/>
                <a:ea typeface="Verdana" panose="020B0604030504040204" pitchFamily="34" charset="0"/>
                <a:cs typeface="Verdana" panose="020B0604030504040204" pitchFamily="34" charset="0"/>
              </a:rPr>
              <a:t>uring</a:t>
            </a:r>
            <a:r>
              <a:rPr kumimoji="0" lang="en-GB" sz="1200" b="1" i="0" u="none" strike="noStrike" kern="1200" cap="none" spc="0" normalizeH="0" baseline="0" noProof="0">
                <a:ln>
                  <a:noFill/>
                </a:ln>
                <a:solidFill>
                  <a:srgbClr val="004494"/>
                </a:solidFill>
                <a:effectLst/>
                <a:uLnTx/>
                <a:uFillTx/>
                <a:latin typeface="Arial"/>
                <a:ea typeface="Verdana" panose="020B0604030504040204" pitchFamily="34" charset="0"/>
                <a:cs typeface="Verdana" panose="020B0604030504040204" pitchFamily="34" charset="0"/>
              </a:rPr>
              <a:t> project implementation</a:t>
            </a:r>
          </a:p>
        </p:txBody>
      </p:sp>
      <p:sp>
        <p:nvSpPr>
          <p:cNvPr id="13" name="Text Box 7"/>
          <p:cNvSpPr txBox="1">
            <a:spLocks noChangeArrowheads="1"/>
          </p:cNvSpPr>
          <p:nvPr/>
        </p:nvSpPr>
        <p:spPr bwMode="auto">
          <a:xfrm>
            <a:off x="7523195" y="3614073"/>
            <a:ext cx="780983" cy="307777"/>
          </a:xfrm>
          <a:prstGeom prst="rect">
            <a:avLst/>
          </a:prstGeom>
          <a:noFill/>
          <a:ln w="12700">
            <a:solidFill>
              <a:srgbClr val="FFFFFF"/>
            </a:solidFill>
            <a:miter lim="800000"/>
            <a:headEnd/>
            <a:tailEnd/>
          </a:ln>
          <a:extLst>
            <a:ext uri="{909E8E84-426E-40dd-AFC4-6F175D3DCCD1}">
              <a14:hiddenFill xmlns:a14="http://schemas.microsoft.com/office/drawing/2010/main" xmlns="">
                <a:solidFill>
                  <a:srgbClr val="FFFFFF"/>
                </a:solidFill>
              </a14:hiddenFill>
            </a:ext>
          </a:extLst>
        </p:spPr>
        <p:txBody>
          <a:bodyPr wrap="none">
            <a:spAutoFit/>
          </a:bodyPr>
          <a:lstStyle>
            <a:lvl1pPr>
              <a:defRPr b="1">
                <a:solidFill>
                  <a:schemeClr val="tx1"/>
                </a:solidFill>
                <a:latin typeface="Arial" charset="0"/>
                <a:ea typeface="ＭＳ Ｐゴシック" charset="0"/>
              </a:defRPr>
            </a:lvl1pPr>
            <a:lvl2pPr marL="742950" indent="-285750">
              <a:defRPr b="1">
                <a:solidFill>
                  <a:schemeClr val="tx1"/>
                </a:solidFill>
                <a:latin typeface="Arial" charset="0"/>
                <a:ea typeface="ＭＳ Ｐゴシック" charset="0"/>
              </a:defRPr>
            </a:lvl2pPr>
            <a:lvl3pPr marL="1143000" indent="-228600">
              <a:defRPr b="1">
                <a:solidFill>
                  <a:schemeClr val="tx1"/>
                </a:solidFill>
                <a:latin typeface="Arial" charset="0"/>
                <a:ea typeface="ＭＳ Ｐゴシック" charset="0"/>
              </a:defRPr>
            </a:lvl3pPr>
            <a:lvl4pPr marL="1600200" indent="-228600">
              <a:defRPr b="1">
                <a:solidFill>
                  <a:schemeClr val="tx1"/>
                </a:solidFill>
                <a:latin typeface="Arial" charset="0"/>
                <a:ea typeface="ＭＳ Ｐゴシック" charset="0"/>
              </a:defRPr>
            </a:lvl4pPr>
            <a:lvl5pPr marL="2057400" indent="-228600">
              <a:defRPr b="1">
                <a:solidFill>
                  <a:schemeClr val="tx1"/>
                </a:solidFill>
                <a:latin typeface="Arial" charset="0"/>
                <a:ea typeface="ＭＳ Ｐゴシック" charset="0"/>
              </a:defRPr>
            </a:lvl5pPr>
            <a:lvl6pPr marL="2514600" indent="-228600" algn="ctr" eaLnBrk="0" fontAlgn="base" hangingPunct="0">
              <a:spcBef>
                <a:spcPct val="0"/>
              </a:spcBef>
              <a:spcAft>
                <a:spcPct val="0"/>
              </a:spcAft>
              <a:defRPr b="1">
                <a:solidFill>
                  <a:schemeClr val="tx1"/>
                </a:solidFill>
                <a:latin typeface="Arial" charset="0"/>
                <a:ea typeface="ＭＳ Ｐゴシック" charset="0"/>
              </a:defRPr>
            </a:lvl6pPr>
            <a:lvl7pPr marL="2971800" indent="-228600" algn="ctr" eaLnBrk="0" fontAlgn="base" hangingPunct="0">
              <a:spcBef>
                <a:spcPct val="0"/>
              </a:spcBef>
              <a:spcAft>
                <a:spcPct val="0"/>
              </a:spcAft>
              <a:defRPr b="1">
                <a:solidFill>
                  <a:schemeClr val="tx1"/>
                </a:solidFill>
                <a:latin typeface="Arial" charset="0"/>
                <a:ea typeface="ＭＳ Ｐゴシック" charset="0"/>
              </a:defRPr>
            </a:lvl7pPr>
            <a:lvl8pPr marL="3429000" indent="-228600" algn="ctr" eaLnBrk="0" fontAlgn="base" hangingPunct="0">
              <a:spcBef>
                <a:spcPct val="0"/>
              </a:spcBef>
              <a:spcAft>
                <a:spcPct val="0"/>
              </a:spcAft>
              <a:defRPr b="1">
                <a:solidFill>
                  <a:schemeClr val="tx1"/>
                </a:solidFill>
                <a:latin typeface="Arial" charset="0"/>
                <a:ea typeface="ＭＳ Ｐゴシック" charset="0"/>
              </a:defRPr>
            </a:lvl8pPr>
            <a:lvl9pPr marL="3886200" indent="-228600" algn="ctr" eaLnBrk="0" fontAlgn="base" hangingPunct="0">
              <a:spcBef>
                <a:spcPct val="0"/>
              </a:spcBef>
              <a:spcAft>
                <a:spcPct val="0"/>
              </a:spcAft>
              <a:defRPr b="1">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4494"/>
                </a:solidFill>
                <a:effectLst/>
                <a:uLnTx/>
                <a:uFillTx/>
                <a:latin typeface="Arial"/>
                <a:ea typeface="Verdana" panose="020B0604030504040204" pitchFamily="34" charset="0"/>
                <a:cs typeface="Verdana" panose="020B0604030504040204" pitchFamily="34" charset="0"/>
              </a:rPr>
              <a:t>Effects</a:t>
            </a:r>
          </a:p>
        </p:txBody>
      </p:sp>
      <p:sp>
        <p:nvSpPr>
          <p:cNvPr id="15" name="Text Box 10"/>
          <p:cNvSpPr txBox="1">
            <a:spLocks noChangeArrowheads="1"/>
          </p:cNvSpPr>
          <p:nvPr/>
        </p:nvSpPr>
        <p:spPr bwMode="auto">
          <a:xfrm>
            <a:off x="697507" y="4234151"/>
            <a:ext cx="2685773" cy="1569660"/>
          </a:xfrm>
          <a:prstGeom prst="rect">
            <a:avLst/>
          </a:prstGeom>
          <a:solidFill>
            <a:schemeClr val="bg1"/>
          </a:solidFill>
          <a:ln w="12700">
            <a:solidFill>
              <a:schemeClr val="accent2"/>
            </a:solidFill>
            <a:miter lim="800000"/>
            <a:headEnd/>
            <a:tailEnd/>
          </a:ln>
        </p:spPr>
        <p:txBody>
          <a:bodyPr wrap="square">
            <a:spAutoFit/>
          </a:bodyPr>
          <a:lstStyle>
            <a:lvl1pPr>
              <a:defRPr b="1">
                <a:solidFill>
                  <a:schemeClr val="tx1"/>
                </a:solidFill>
                <a:latin typeface="Arial" charset="0"/>
                <a:ea typeface="ＭＳ Ｐゴシック" charset="0"/>
              </a:defRPr>
            </a:lvl1pPr>
            <a:lvl2pPr marL="742950" indent="-285750">
              <a:defRPr b="1">
                <a:solidFill>
                  <a:schemeClr val="tx1"/>
                </a:solidFill>
                <a:latin typeface="Arial" charset="0"/>
                <a:ea typeface="ＭＳ Ｐゴシック" charset="0"/>
              </a:defRPr>
            </a:lvl2pPr>
            <a:lvl3pPr marL="1143000" indent="-228600">
              <a:defRPr b="1">
                <a:solidFill>
                  <a:schemeClr val="tx1"/>
                </a:solidFill>
                <a:latin typeface="Arial" charset="0"/>
                <a:ea typeface="ＭＳ Ｐゴシック" charset="0"/>
              </a:defRPr>
            </a:lvl3pPr>
            <a:lvl4pPr marL="1600200" indent="-228600">
              <a:defRPr b="1">
                <a:solidFill>
                  <a:schemeClr val="tx1"/>
                </a:solidFill>
                <a:latin typeface="Arial" charset="0"/>
                <a:ea typeface="ＭＳ Ｐゴシック" charset="0"/>
              </a:defRPr>
            </a:lvl4pPr>
            <a:lvl5pPr marL="2057400" indent="-228600">
              <a:defRPr b="1">
                <a:solidFill>
                  <a:schemeClr val="tx1"/>
                </a:solidFill>
                <a:latin typeface="Arial" charset="0"/>
                <a:ea typeface="ＭＳ Ｐゴシック" charset="0"/>
              </a:defRPr>
            </a:lvl5pPr>
            <a:lvl6pPr marL="2514600" indent="-228600" algn="ctr" eaLnBrk="0" fontAlgn="base" hangingPunct="0">
              <a:spcBef>
                <a:spcPct val="0"/>
              </a:spcBef>
              <a:spcAft>
                <a:spcPct val="0"/>
              </a:spcAft>
              <a:defRPr b="1">
                <a:solidFill>
                  <a:schemeClr val="tx1"/>
                </a:solidFill>
                <a:latin typeface="Arial" charset="0"/>
                <a:ea typeface="ＭＳ Ｐゴシック" charset="0"/>
              </a:defRPr>
            </a:lvl6pPr>
            <a:lvl7pPr marL="2971800" indent="-228600" algn="ctr" eaLnBrk="0" fontAlgn="base" hangingPunct="0">
              <a:spcBef>
                <a:spcPct val="0"/>
              </a:spcBef>
              <a:spcAft>
                <a:spcPct val="0"/>
              </a:spcAft>
              <a:defRPr b="1">
                <a:solidFill>
                  <a:schemeClr val="tx1"/>
                </a:solidFill>
                <a:latin typeface="Arial" charset="0"/>
                <a:ea typeface="ＭＳ Ｐゴシック" charset="0"/>
              </a:defRPr>
            </a:lvl7pPr>
            <a:lvl8pPr marL="3429000" indent="-228600" algn="ctr" eaLnBrk="0" fontAlgn="base" hangingPunct="0">
              <a:spcBef>
                <a:spcPct val="0"/>
              </a:spcBef>
              <a:spcAft>
                <a:spcPct val="0"/>
              </a:spcAft>
              <a:defRPr b="1">
                <a:solidFill>
                  <a:schemeClr val="tx1"/>
                </a:solidFill>
                <a:latin typeface="Arial" charset="0"/>
                <a:ea typeface="ＭＳ Ｐゴシック" charset="0"/>
              </a:defRPr>
            </a:lvl8pPr>
            <a:lvl9pPr marL="3886200" indent="-228600" algn="ctr" eaLnBrk="0" fontAlgn="base" hangingPunct="0">
              <a:spcBef>
                <a:spcPct val="0"/>
              </a:spcBef>
              <a:spcAft>
                <a:spcPct val="0"/>
              </a:spcAft>
              <a:defRPr b="1">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4494"/>
                </a:solidFill>
                <a:effectLst/>
                <a:uLnTx/>
                <a:uFillTx/>
                <a:latin typeface="Arial" charset="0"/>
                <a:ea typeface="ＭＳ Ｐゴシック" charset="0"/>
                <a:cs typeface="+mn-cs"/>
              </a:rPr>
              <a:t>…know-how, innovative solutions,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4494"/>
                </a:solidFill>
                <a:effectLst/>
                <a:uLnTx/>
                <a:uFillTx/>
                <a:latin typeface="Arial" charset="0"/>
                <a:ea typeface="ＭＳ Ｐゴシック" charset="0"/>
                <a:cs typeface="+mn-cs"/>
              </a:rPr>
              <a:t>proof of feasibility, new business models, policy recommendations, guidelines, prototypes, demonstrators,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4494"/>
                </a:solidFill>
                <a:effectLst/>
                <a:uLnTx/>
                <a:uFillTx/>
                <a:latin typeface="Arial" charset="0"/>
                <a:ea typeface="ＭＳ Ｐゴシック" charset="0"/>
                <a:cs typeface="+mn-cs"/>
              </a:rPr>
              <a:t>databases and datasets, networks, etc.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4494"/>
                </a:solidFill>
                <a:effectLst/>
                <a:uLnTx/>
                <a:uFillTx/>
                <a:latin typeface="Arial" charset="0"/>
                <a:ea typeface="ＭＳ Ｐゴシック" charset="0"/>
                <a:cs typeface="+mn-cs"/>
              </a:rPr>
              <a:t>‘Intellectual Property’</a:t>
            </a:r>
            <a:endParaRPr kumimoji="0" lang="en-US" sz="1200" b="0" i="0" u="none" strike="noStrike" kern="1200" cap="none" spc="0" normalizeH="0" baseline="0" noProof="0">
              <a:ln>
                <a:noFill/>
              </a:ln>
              <a:solidFill>
                <a:srgbClr val="004494"/>
              </a:solidFill>
              <a:effectLst/>
              <a:uLnTx/>
              <a:uFillTx/>
              <a:latin typeface="Arial"/>
              <a:ea typeface="ＭＳ Ｐゴシック" charset="0"/>
              <a:cs typeface="Arial" panose="020B0604020202020204" pitchFamily="34" charset="0"/>
            </a:endParaRPr>
          </a:p>
        </p:txBody>
      </p:sp>
      <p:sp>
        <p:nvSpPr>
          <p:cNvPr id="16" name="Text Box 11"/>
          <p:cNvSpPr txBox="1">
            <a:spLocks noChangeArrowheads="1"/>
          </p:cNvSpPr>
          <p:nvPr/>
        </p:nvSpPr>
        <p:spPr bwMode="auto">
          <a:xfrm>
            <a:off x="4987493" y="4602001"/>
            <a:ext cx="2236377" cy="830997"/>
          </a:xfrm>
          <a:prstGeom prst="rect">
            <a:avLst/>
          </a:prstGeom>
          <a:noFill/>
          <a:ln w="12700">
            <a:solidFill>
              <a:schemeClr val="accent2"/>
            </a:solidFill>
            <a:miter lim="800000"/>
            <a:headEnd/>
            <a:tailEnd/>
          </a:ln>
        </p:spPr>
        <p:txBody>
          <a:bodyPr wrap="square">
            <a:spAutoFit/>
          </a:bodyPr>
          <a:lstStyle>
            <a:lvl1pPr>
              <a:defRPr b="1">
                <a:solidFill>
                  <a:schemeClr val="tx1"/>
                </a:solidFill>
                <a:latin typeface="Arial" charset="0"/>
                <a:ea typeface="ＭＳ Ｐゴシック" charset="0"/>
              </a:defRPr>
            </a:lvl1pPr>
            <a:lvl2pPr marL="742950" indent="-285750">
              <a:defRPr b="1">
                <a:solidFill>
                  <a:schemeClr val="tx1"/>
                </a:solidFill>
                <a:latin typeface="Arial" charset="0"/>
                <a:ea typeface="ＭＳ Ｐゴシック" charset="0"/>
              </a:defRPr>
            </a:lvl2pPr>
            <a:lvl3pPr marL="1143000" indent="-228600">
              <a:defRPr b="1">
                <a:solidFill>
                  <a:schemeClr val="tx1"/>
                </a:solidFill>
                <a:latin typeface="Arial" charset="0"/>
                <a:ea typeface="ＭＳ Ｐゴシック" charset="0"/>
              </a:defRPr>
            </a:lvl3pPr>
            <a:lvl4pPr marL="1600200" indent="-228600">
              <a:defRPr b="1">
                <a:solidFill>
                  <a:schemeClr val="tx1"/>
                </a:solidFill>
                <a:latin typeface="Arial" charset="0"/>
                <a:ea typeface="ＭＳ Ｐゴシック" charset="0"/>
              </a:defRPr>
            </a:lvl4pPr>
            <a:lvl5pPr marL="2057400" indent="-228600">
              <a:defRPr b="1">
                <a:solidFill>
                  <a:schemeClr val="tx1"/>
                </a:solidFill>
                <a:latin typeface="Arial" charset="0"/>
                <a:ea typeface="ＭＳ Ｐゴシック" charset="0"/>
              </a:defRPr>
            </a:lvl5pPr>
            <a:lvl6pPr marL="2514600" indent="-228600" algn="ctr" eaLnBrk="0" fontAlgn="base" hangingPunct="0">
              <a:spcBef>
                <a:spcPct val="0"/>
              </a:spcBef>
              <a:spcAft>
                <a:spcPct val="0"/>
              </a:spcAft>
              <a:defRPr b="1">
                <a:solidFill>
                  <a:schemeClr val="tx1"/>
                </a:solidFill>
                <a:latin typeface="Arial" charset="0"/>
                <a:ea typeface="ＭＳ Ｐゴシック" charset="0"/>
              </a:defRPr>
            </a:lvl6pPr>
            <a:lvl7pPr marL="2971800" indent="-228600" algn="ctr" eaLnBrk="0" fontAlgn="base" hangingPunct="0">
              <a:spcBef>
                <a:spcPct val="0"/>
              </a:spcBef>
              <a:spcAft>
                <a:spcPct val="0"/>
              </a:spcAft>
              <a:defRPr b="1">
                <a:solidFill>
                  <a:schemeClr val="tx1"/>
                </a:solidFill>
                <a:latin typeface="Arial" charset="0"/>
                <a:ea typeface="ＭＳ Ｐゴシック" charset="0"/>
              </a:defRPr>
            </a:lvl7pPr>
            <a:lvl8pPr marL="3429000" indent="-228600" algn="ctr" eaLnBrk="0" fontAlgn="base" hangingPunct="0">
              <a:spcBef>
                <a:spcPct val="0"/>
              </a:spcBef>
              <a:spcAft>
                <a:spcPct val="0"/>
              </a:spcAft>
              <a:defRPr b="1">
                <a:solidFill>
                  <a:schemeClr val="tx1"/>
                </a:solidFill>
                <a:latin typeface="Arial" charset="0"/>
                <a:ea typeface="ＭＳ Ｐゴシック" charset="0"/>
              </a:defRPr>
            </a:lvl8pPr>
            <a:lvl9pPr marL="3886200" indent="-228600" algn="ctr" eaLnBrk="0" fontAlgn="base" hangingPunct="0">
              <a:spcBef>
                <a:spcPct val="0"/>
              </a:spcBef>
              <a:spcAft>
                <a:spcPct val="0"/>
              </a:spcAft>
              <a:defRPr b="1">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4494"/>
                </a:solidFill>
                <a:effectLst/>
                <a:uLnTx/>
                <a:uFillTx/>
                <a:latin typeface="Arial" charset="0"/>
                <a:ea typeface="ＭＳ Ｐゴシック" charset="0"/>
                <a:cs typeface="+mn-cs"/>
              </a:rPr>
              <a:t>…uptake, diffusion, deployment, and/or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4494"/>
                </a:solidFill>
                <a:effectLst/>
                <a:uLnTx/>
                <a:uFillTx/>
                <a:latin typeface="Arial" charset="0"/>
                <a:ea typeface="ＭＳ Ｐゴシック" charset="0"/>
                <a:cs typeface="+mn-cs"/>
              </a:rPr>
              <a:t>use of project’s results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4494"/>
                </a:solidFill>
                <a:effectLst/>
                <a:uLnTx/>
                <a:uFillTx/>
                <a:latin typeface="Arial" charset="0"/>
                <a:ea typeface="ＭＳ Ｐゴシック" charset="0"/>
                <a:cs typeface="+mn-cs"/>
              </a:rPr>
              <a:t>by direct target groups. </a:t>
            </a:r>
          </a:p>
        </p:txBody>
      </p:sp>
      <p:cxnSp>
        <p:nvCxnSpPr>
          <p:cNvPr id="18" name="AutoShape 14"/>
          <p:cNvCxnSpPr>
            <a:cxnSpLocks noChangeShapeType="1"/>
            <a:stCxn id="15" idx="3"/>
            <a:endCxn id="16" idx="1"/>
          </p:cNvCxnSpPr>
          <p:nvPr/>
        </p:nvCxnSpPr>
        <p:spPr bwMode="auto">
          <a:xfrm flipV="1">
            <a:off x="3383280" y="5017500"/>
            <a:ext cx="1604213" cy="1481"/>
          </a:xfrm>
          <a:prstGeom prst="straightConnector1">
            <a:avLst/>
          </a:prstGeom>
          <a:noFill/>
          <a:ln w="57150">
            <a:solidFill>
              <a:srgbClr val="59CAE1"/>
            </a:solidFill>
            <a:round/>
            <a:headEnd/>
            <a:tailEnd type="triangle" w="med" len="med"/>
          </a:ln>
          <a:extLst>
            <a:ext uri="{909E8E84-426E-40dd-AFC4-6F175D3DCCD1}">
              <a14:hiddenFill xmlns:a14="http://schemas.microsoft.com/office/drawing/2010/main" xmlns="">
                <a:noFill/>
              </a14:hiddenFill>
            </a:ext>
          </a:extLst>
        </p:spPr>
      </p:cxnSp>
      <p:cxnSp>
        <p:nvCxnSpPr>
          <p:cNvPr id="19" name="AutoShape 15"/>
          <p:cNvCxnSpPr>
            <a:cxnSpLocks noChangeShapeType="1"/>
            <a:stCxn id="16" idx="3"/>
            <a:endCxn id="32" idx="1"/>
          </p:cNvCxnSpPr>
          <p:nvPr/>
        </p:nvCxnSpPr>
        <p:spPr bwMode="auto">
          <a:xfrm>
            <a:off x="7223870" y="5017500"/>
            <a:ext cx="1338675" cy="93814"/>
          </a:xfrm>
          <a:prstGeom prst="straightConnector1">
            <a:avLst/>
          </a:prstGeom>
          <a:noFill/>
          <a:ln w="57150">
            <a:solidFill>
              <a:srgbClr val="59CAE1"/>
            </a:solidFill>
            <a:round/>
            <a:headEnd/>
            <a:tailEnd type="triangle" w="med" len="med"/>
          </a:ln>
          <a:extLst>
            <a:ext uri="{909E8E84-426E-40dd-AFC4-6F175D3DCCD1}">
              <a14:hiddenFill xmlns:a14="http://schemas.microsoft.com/office/drawing/2010/main" xmlns="">
                <a:noFill/>
              </a14:hiddenFill>
            </a:ext>
          </a:extLst>
        </p:spPr>
      </p:cxnSp>
      <p:sp>
        <p:nvSpPr>
          <p:cNvPr id="22" name="AutoShape 19"/>
          <p:cNvSpPr>
            <a:spLocks noChangeArrowheads="1"/>
          </p:cNvSpPr>
          <p:nvPr/>
        </p:nvSpPr>
        <p:spPr bwMode="auto">
          <a:xfrm rot="5400000">
            <a:off x="1673016" y="3635477"/>
            <a:ext cx="614248" cy="463019"/>
          </a:xfrm>
          <a:prstGeom prst="rightArrow">
            <a:avLst>
              <a:gd name="adj1" fmla="val 50000"/>
              <a:gd name="adj2" fmla="val 56250"/>
            </a:avLst>
          </a:prstGeom>
          <a:solidFill>
            <a:srgbClr val="004494"/>
          </a:solidFill>
          <a:ln w="12700">
            <a:solidFill>
              <a:srgbClr val="FFFFFF"/>
            </a:solidFill>
            <a:miter lim="800000"/>
            <a:headEnd/>
            <a:tailEnd/>
          </a:ln>
        </p:spPr>
        <p:txBody>
          <a:bodyPr rot="10800000" vert="eaVert"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600" b="0" i="0" u="none" strike="noStrike" kern="1200" cap="none" spc="0" normalizeH="0" baseline="0" noProof="0">
              <a:ln>
                <a:noFill/>
              </a:ln>
              <a:solidFill>
                <a:srgbClr val="ED8D2F">
                  <a:lumMod val="75000"/>
                </a:srgbClr>
              </a:solidFill>
              <a:effectLst/>
              <a:uLnTx/>
              <a:uFillTx/>
              <a:latin typeface="Arial"/>
              <a:ea typeface="Verdana" panose="020B0604030504040204" pitchFamily="34" charset="0"/>
              <a:cs typeface="Verdana" panose="020B0604030504040204" pitchFamily="34" charset="0"/>
            </a:endParaRPr>
          </a:p>
        </p:txBody>
      </p:sp>
      <p:sp>
        <p:nvSpPr>
          <p:cNvPr id="23" name="AutoShape 20"/>
          <p:cNvSpPr>
            <a:spLocks noChangeArrowheads="1"/>
          </p:cNvSpPr>
          <p:nvPr/>
        </p:nvSpPr>
        <p:spPr bwMode="auto">
          <a:xfrm rot="16200000">
            <a:off x="5626232" y="3482424"/>
            <a:ext cx="627257" cy="417390"/>
          </a:xfrm>
          <a:prstGeom prst="rightArrow">
            <a:avLst>
              <a:gd name="adj1" fmla="val 50000"/>
              <a:gd name="adj2" fmla="val 56250"/>
            </a:avLst>
          </a:prstGeom>
          <a:solidFill>
            <a:srgbClr val="004494"/>
          </a:solidFill>
          <a:ln w="12700">
            <a:solidFill>
              <a:srgbClr val="FFFFFF"/>
            </a:solidFill>
            <a:miter lim="800000"/>
            <a:headEnd/>
            <a:tailEnd/>
          </a:ln>
        </p:spPr>
        <p:txBody>
          <a:bodyPr rot="10800000" vert="eaVert"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600" b="0" i="0" u="none" strike="noStrike" kern="1200" cap="none" spc="0" normalizeH="0" baseline="0" noProof="0">
              <a:ln>
                <a:noFill/>
              </a:ln>
              <a:solidFill>
                <a:srgbClr val="ED8D2F">
                  <a:lumMod val="75000"/>
                </a:srgbClr>
              </a:solidFill>
              <a:effectLst/>
              <a:uLnTx/>
              <a:uFillTx/>
              <a:latin typeface="Arial"/>
              <a:ea typeface="Verdana" panose="020B0604030504040204" pitchFamily="34" charset="0"/>
              <a:cs typeface="Verdana" panose="020B0604030504040204" pitchFamily="34" charset="0"/>
            </a:endParaRPr>
          </a:p>
        </p:txBody>
      </p:sp>
      <p:sp>
        <p:nvSpPr>
          <p:cNvPr id="24" name="AutoShape 21"/>
          <p:cNvSpPr>
            <a:spLocks noChangeArrowheads="1"/>
          </p:cNvSpPr>
          <p:nvPr/>
        </p:nvSpPr>
        <p:spPr bwMode="auto">
          <a:xfrm rot="16200000">
            <a:off x="9540114" y="3445708"/>
            <a:ext cx="605167" cy="435337"/>
          </a:xfrm>
          <a:prstGeom prst="rightArrow">
            <a:avLst>
              <a:gd name="adj1" fmla="val 50000"/>
              <a:gd name="adj2" fmla="val 56250"/>
            </a:avLst>
          </a:prstGeom>
          <a:solidFill>
            <a:srgbClr val="004494"/>
          </a:solidFill>
          <a:ln w="12700">
            <a:solidFill>
              <a:srgbClr val="FFFFFF"/>
            </a:solidFill>
            <a:miter lim="800000"/>
            <a:headEnd/>
            <a:tailEnd/>
          </a:ln>
        </p:spPr>
        <p:txBody>
          <a:bodyPr rot="10800000" vert="eaVert"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600" b="0" i="0" u="none" strike="noStrike" kern="1200" cap="none" spc="0" normalizeH="0" baseline="0" noProof="0">
              <a:ln>
                <a:noFill/>
              </a:ln>
              <a:solidFill>
                <a:srgbClr val="ED8D2F">
                  <a:lumMod val="75000"/>
                </a:srgbClr>
              </a:solidFill>
              <a:effectLst/>
              <a:uLnTx/>
              <a:uFillTx/>
              <a:latin typeface="Arial"/>
              <a:ea typeface="Verdana" panose="020B0604030504040204" pitchFamily="34" charset="0"/>
              <a:cs typeface="Verdana" panose="020B0604030504040204" pitchFamily="34" charset="0"/>
            </a:endParaRPr>
          </a:p>
        </p:txBody>
      </p:sp>
      <p:sp>
        <p:nvSpPr>
          <p:cNvPr id="25" name="Text Box 11"/>
          <p:cNvSpPr txBox="1">
            <a:spLocks noChangeArrowheads="1"/>
          </p:cNvSpPr>
          <p:nvPr/>
        </p:nvSpPr>
        <p:spPr bwMode="auto">
          <a:xfrm>
            <a:off x="4692447" y="5894859"/>
            <a:ext cx="2826470" cy="276999"/>
          </a:xfrm>
          <a:prstGeom prst="rect">
            <a:avLst/>
          </a:prstGeom>
          <a:noFill/>
          <a:ln w="12700">
            <a:solidFill>
              <a:srgbClr val="FFFFFF"/>
            </a:solidFill>
            <a:miter lim="800000"/>
            <a:headEnd/>
            <a:tailEnd/>
          </a:ln>
        </p:spPr>
        <p:txBody>
          <a:bodyPr wrap="square">
            <a:spAutoFit/>
          </a:bodyPr>
          <a:lstStyle>
            <a:defPPr>
              <a:defRPr lang="en-US"/>
            </a:defPPr>
            <a:lvl1pPr>
              <a:defRPr sz="1200" b="1">
                <a:solidFill>
                  <a:schemeClr val="accent3">
                    <a:lumMod val="50000"/>
                  </a:schemeClr>
                </a:solidFill>
                <a:latin typeface="+mj-lt"/>
                <a:ea typeface="Verdana" panose="020B0604030504040204" pitchFamily="34" charset="0"/>
                <a:cs typeface="Verdana" panose="020B0604030504040204" pitchFamily="34" charset="0"/>
              </a:defRPr>
            </a:lvl1pPr>
            <a:lvl2pPr marL="742950" indent="-285750">
              <a:defRPr b="1">
                <a:latin typeface="Arial" charset="0"/>
                <a:ea typeface="ＭＳ Ｐゴシック" charset="0"/>
              </a:defRPr>
            </a:lvl2pPr>
            <a:lvl3pPr marL="1143000" indent="-228600">
              <a:defRPr b="1">
                <a:latin typeface="Arial" charset="0"/>
                <a:ea typeface="ＭＳ Ｐゴシック" charset="0"/>
              </a:defRPr>
            </a:lvl3pPr>
            <a:lvl4pPr marL="1600200" indent="-228600">
              <a:defRPr b="1">
                <a:latin typeface="Arial" charset="0"/>
                <a:ea typeface="ＭＳ Ｐゴシック" charset="0"/>
              </a:defRPr>
            </a:lvl4pPr>
            <a:lvl5pPr marL="2057400" indent="-228600">
              <a:defRPr b="1">
                <a:latin typeface="Arial" charset="0"/>
                <a:ea typeface="ＭＳ Ｐゴシック" charset="0"/>
              </a:defRPr>
            </a:lvl5pPr>
            <a:lvl6pPr marL="2514600" indent="-228600" algn="ctr" eaLnBrk="0" fontAlgn="base" hangingPunct="0">
              <a:spcBef>
                <a:spcPct val="0"/>
              </a:spcBef>
              <a:spcAft>
                <a:spcPct val="0"/>
              </a:spcAft>
              <a:defRPr b="1">
                <a:latin typeface="Arial" charset="0"/>
                <a:ea typeface="ＭＳ Ｐゴシック" charset="0"/>
              </a:defRPr>
            </a:lvl6pPr>
            <a:lvl7pPr marL="2971800" indent="-228600" algn="ctr" eaLnBrk="0" fontAlgn="base" hangingPunct="0">
              <a:spcBef>
                <a:spcPct val="0"/>
              </a:spcBef>
              <a:spcAft>
                <a:spcPct val="0"/>
              </a:spcAft>
              <a:defRPr b="1">
                <a:latin typeface="Arial" charset="0"/>
                <a:ea typeface="ＭＳ Ｐゴシック" charset="0"/>
              </a:defRPr>
            </a:lvl7pPr>
            <a:lvl8pPr marL="3429000" indent="-228600" algn="ctr" eaLnBrk="0" fontAlgn="base" hangingPunct="0">
              <a:spcBef>
                <a:spcPct val="0"/>
              </a:spcBef>
              <a:spcAft>
                <a:spcPct val="0"/>
              </a:spcAft>
              <a:defRPr b="1">
                <a:latin typeface="Arial" charset="0"/>
                <a:ea typeface="ＭＳ Ｐゴシック" charset="0"/>
              </a:defRPr>
            </a:lvl8pPr>
            <a:lvl9pPr marL="3886200" indent="-228600" algn="ctr" eaLnBrk="0" fontAlgn="base" hangingPunct="0">
              <a:spcBef>
                <a:spcPct val="0"/>
              </a:spcBef>
              <a:spcAft>
                <a:spcPct val="0"/>
              </a:spcAft>
              <a:defRPr b="1">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4494"/>
                </a:solidFill>
                <a:effectLst/>
                <a:uLnTx/>
                <a:uFillTx/>
                <a:latin typeface="Arial"/>
                <a:ea typeface="Verdana" panose="020B0604030504040204" pitchFamily="34" charset="0"/>
              </a:rPr>
              <a:t>  </a:t>
            </a:r>
            <a:r>
              <a:rPr lang="en-US">
                <a:solidFill>
                  <a:srgbClr val="004494"/>
                </a:solidFill>
                <a:latin typeface="Arial"/>
              </a:rPr>
              <a:t>S</a:t>
            </a:r>
            <a:r>
              <a:rPr kumimoji="0" lang="en-US" sz="1200" b="1" i="0" u="none" strike="noStrike" kern="1200" cap="none" spc="0" normalizeH="0" baseline="0" noProof="0" err="1">
                <a:ln>
                  <a:noFill/>
                </a:ln>
                <a:solidFill>
                  <a:srgbClr val="004494"/>
                </a:solidFill>
                <a:effectLst/>
                <a:uLnTx/>
                <a:uFillTx/>
                <a:latin typeface="Arial"/>
                <a:ea typeface="Verdana" panose="020B0604030504040204" pitchFamily="34" charset="0"/>
              </a:rPr>
              <a:t>hortly</a:t>
            </a:r>
            <a:r>
              <a:rPr kumimoji="0" lang="en-US" sz="1200" b="1" i="0" u="none" strike="noStrike" kern="1200" cap="none" spc="0" normalizeH="0" baseline="0" noProof="0">
                <a:ln>
                  <a:noFill/>
                </a:ln>
                <a:solidFill>
                  <a:srgbClr val="004494"/>
                </a:solidFill>
                <a:effectLst/>
                <a:uLnTx/>
                <a:uFillTx/>
                <a:latin typeface="Arial"/>
                <a:ea typeface="Verdana" panose="020B0604030504040204" pitchFamily="34" charset="0"/>
              </a:rPr>
              <a:t> after the end of the project</a:t>
            </a:r>
            <a:endParaRPr kumimoji="0" lang="en-GB" sz="1200" b="1" i="0" u="none" strike="noStrike" kern="1200" cap="none" spc="0" normalizeH="0" baseline="0" noProof="0">
              <a:ln>
                <a:noFill/>
              </a:ln>
              <a:solidFill>
                <a:srgbClr val="004494"/>
              </a:solidFill>
              <a:effectLst/>
              <a:uLnTx/>
              <a:uFillTx/>
              <a:latin typeface="Arial"/>
              <a:ea typeface="Verdana" panose="020B0604030504040204" pitchFamily="34" charset="0"/>
            </a:endParaRPr>
          </a:p>
        </p:txBody>
      </p:sp>
      <p:cxnSp>
        <p:nvCxnSpPr>
          <p:cNvPr id="26" name="AutoShape 14"/>
          <p:cNvCxnSpPr>
            <a:cxnSpLocks noChangeShapeType="1"/>
            <a:stCxn id="15" idx="3"/>
            <a:endCxn id="25" idx="1"/>
          </p:cNvCxnSpPr>
          <p:nvPr/>
        </p:nvCxnSpPr>
        <p:spPr bwMode="auto">
          <a:xfrm>
            <a:off x="3383280" y="5018981"/>
            <a:ext cx="1309167" cy="1014378"/>
          </a:xfrm>
          <a:prstGeom prst="straightConnector1">
            <a:avLst/>
          </a:prstGeom>
          <a:noFill/>
          <a:ln w="57150">
            <a:solidFill>
              <a:srgbClr val="59CAE1"/>
            </a:solidFill>
            <a:round/>
            <a:headEnd/>
            <a:tailEnd type="triangle" w="med" len="med"/>
          </a:ln>
          <a:extLst>
            <a:ext uri="{909E8E84-426E-40dd-AFC4-6F175D3DCCD1}">
              <a14:hiddenFill xmlns:a14="http://schemas.microsoft.com/office/drawing/2010/main" xmlns="">
                <a:noFill/>
              </a14:hiddenFill>
            </a:ext>
          </a:extLst>
        </p:spPr>
      </p:cxnSp>
      <p:sp>
        <p:nvSpPr>
          <p:cNvPr id="27" name="Text Box 12"/>
          <p:cNvSpPr txBox="1">
            <a:spLocks noChangeArrowheads="1"/>
          </p:cNvSpPr>
          <p:nvPr/>
        </p:nvSpPr>
        <p:spPr bwMode="auto">
          <a:xfrm>
            <a:off x="8127573" y="5887707"/>
            <a:ext cx="3175633" cy="276999"/>
          </a:xfrm>
          <a:prstGeom prst="rect">
            <a:avLst/>
          </a:prstGeom>
          <a:noFill/>
          <a:ln w="12700">
            <a:solidFill>
              <a:srgbClr val="FFFFFF"/>
            </a:solidFill>
            <a:miter lim="800000"/>
            <a:headEnd/>
            <a:tailEnd/>
          </a:ln>
        </p:spPr>
        <p:txBody>
          <a:bodyPr wrap="square">
            <a:spAutoFit/>
          </a:bodyPr>
          <a:lstStyle>
            <a:defPPr>
              <a:defRPr lang="en-US"/>
            </a:defPPr>
            <a:lvl1pPr>
              <a:defRPr sz="1200" b="1">
                <a:solidFill>
                  <a:schemeClr val="accent3">
                    <a:lumMod val="50000"/>
                  </a:schemeClr>
                </a:solidFill>
                <a:latin typeface="+mj-lt"/>
                <a:ea typeface="Verdana" panose="020B0604030504040204" pitchFamily="34" charset="0"/>
                <a:cs typeface="Verdana" panose="020B0604030504040204" pitchFamily="34" charset="0"/>
              </a:defRPr>
            </a:lvl1pPr>
            <a:lvl2pPr marL="742950" indent="-285750">
              <a:defRPr b="1">
                <a:latin typeface="Arial" charset="0"/>
                <a:ea typeface="ＭＳ Ｐゴシック" charset="0"/>
              </a:defRPr>
            </a:lvl2pPr>
            <a:lvl3pPr marL="1143000" indent="-228600">
              <a:defRPr b="1">
                <a:latin typeface="Arial" charset="0"/>
                <a:ea typeface="ＭＳ Ｐゴシック" charset="0"/>
              </a:defRPr>
            </a:lvl3pPr>
            <a:lvl4pPr marL="1600200" indent="-228600">
              <a:defRPr b="1">
                <a:latin typeface="Arial" charset="0"/>
                <a:ea typeface="ＭＳ Ｐゴシック" charset="0"/>
              </a:defRPr>
            </a:lvl4pPr>
            <a:lvl5pPr marL="2057400" indent="-228600">
              <a:defRPr b="1">
                <a:latin typeface="Arial" charset="0"/>
                <a:ea typeface="ＭＳ Ｐゴシック" charset="0"/>
              </a:defRPr>
            </a:lvl5pPr>
            <a:lvl6pPr marL="2514600" indent="-228600" algn="ctr" eaLnBrk="0" fontAlgn="base" hangingPunct="0">
              <a:spcBef>
                <a:spcPct val="0"/>
              </a:spcBef>
              <a:spcAft>
                <a:spcPct val="0"/>
              </a:spcAft>
              <a:defRPr b="1">
                <a:latin typeface="Arial" charset="0"/>
                <a:ea typeface="ＭＳ Ｐゴシック" charset="0"/>
              </a:defRPr>
            </a:lvl6pPr>
            <a:lvl7pPr marL="2971800" indent="-228600" algn="ctr" eaLnBrk="0" fontAlgn="base" hangingPunct="0">
              <a:spcBef>
                <a:spcPct val="0"/>
              </a:spcBef>
              <a:spcAft>
                <a:spcPct val="0"/>
              </a:spcAft>
              <a:defRPr b="1">
                <a:latin typeface="Arial" charset="0"/>
                <a:ea typeface="ＭＳ Ｐゴシック" charset="0"/>
              </a:defRPr>
            </a:lvl7pPr>
            <a:lvl8pPr marL="3429000" indent="-228600" algn="ctr" eaLnBrk="0" fontAlgn="base" hangingPunct="0">
              <a:spcBef>
                <a:spcPct val="0"/>
              </a:spcBef>
              <a:spcAft>
                <a:spcPct val="0"/>
              </a:spcAft>
              <a:defRPr b="1">
                <a:latin typeface="Arial" charset="0"/>
                <a:ea typeface="ＭＳ Ｐゴシック" charset="0"/>
              </a:defRPr>
            </a:lvl8pPr>
            <a:lvl9pPr marL="3886200" indent="-228600" algn="ctr" eaLnBrk="0" fontAlgn="base" hangingPunct="0">
              <a:spcBef>
                <a:spcPct val="0"/>
              </a:spcBef>
              <a:spcAft>
                <a:spcPct val="0"/>
              </a:spcAft>
              <a:defRPr b="1">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004494"/>
                </a:solidFill>
                <a:latin typeface="Arial"/>
              </a:rPr>
              <a:t>S</a:t>
            </a:r>
            <a:r>
              <a:rPr kumimoji="0" lang="en-US" sz="1200" b="1" i="0" u="none" strike="noStrike" kern="1200" cap="none" spc="0" normalizeH="0" baseline="0" noProof="0" err="1">
                <a:ln>
                  <a:noFill/>
                </a:ln>
                <a:solidFill>
                  <a:srgbClr val="004494"/>
                </a:solidFill>
                <a:effectLst/>
                <a:uLnTx/>
                <a:uFillTx/>
                <a:latin typeface="Arial"/>
                <a:ea typeface="Verdana" panose="020B0604030504040204" pitchFamily="34" charset="0"/>
              </a:rPr>
              <a:t>ome</a:t>
            </a:r>
            <a:r>
              <a:rPr kumimoji="0" lang="en-US" sz="1200" b="1" i="0" u="none" strike="noStrike" kern="1200" cap="none" spc="0" normalizeH="0" baseline="0" noProof="0">
                <a:ln>
                  <a:noFill/>
                </a:ln>
                <a:solidFill>
                  <a:srgbClr val="004494"/>
                </a:solidFill>
                <a:effectLst/>
                <a:uLnTx/>
                <a:uFillTx/>
                <a:latin typeface="Arial"/>
                <a:ea typeface="Verdana" panose="020B0604030504040204" pitchFamily="34" charset="0"/>
              </a:rPr>
              <a:t> time after the end of the project</a:t>
            </a:r>
            <a:r>
              <a:rPr kumimoji="0" lang="en-GB" sz="1200" b="1" i="0" u="none" strike="noStrike" kern="1200" cap="none" spc="0" normalizeH="0" baseline="0" noProof="0">
                <a:ln>
                  <a:noFill/>
                </a:ln>
                <a:solidFill>
                  <a:srgbClr val="004494"/>
                </a:solidFill>
                <a:effectLst/>
                <a:uLnTx/>
                <a:uFillTx/>
                <a:latin typeface="Arial"/>
                <a:ea typeface="Verdana" panose="020B0604030504040204" pitchFamily="34" charset="0"/>
              </a:rPr>
              <a:t>  </a:t>
            </a:r>
          </a:p>
        </p:txBody>
      </p:sp>
      <p:cxnSp>
        <p:nvCxnSpPr>
          <p:cNvPr id="28" name="AutoShape 15"/>
          <p:cNvCxnSpPr>
            <a:cxnSpLocks noChangeShapeType="1"/>
            <a:stCxn id="16" idx="3"/>
            <a:endCxn id="27" idx="1"/>
          </p:cNvCxnSpPr>
          <p:nvPr/>
        </p:nvCxnSpPr>
        <p:spPr bwMode="auto">
          <a:xfrm>
            <a:off x="7223870" y="5017500"/>
            <a:ext cx="903703" cy="1008707"/>
          </a:xfrm>
          <a:prstGeom prst="straightConnector1">
            <a:avLst/>
          </a:prstGeom>
          <a:noFill/>
          <a:ln w="57150">
            <a:solidFill>
              <a:srgbClr val="59CAE1"/>
            </a:solidFill>
            <a:round/>
            <a:headEnd/>
            <a:tailEnd type="triangle" w="med" len="med"/>
          </a:ln>
          <a:extLst>
            <a:ext uri="{909E8E84-426E-40dd-AFC4-6F175D3DCCD1}">
              <a14:hiddenFill xmlns:a14="http://schemas.microsoft.com/office/drawing/2010/main" xmlns="">
                <a:noFill/>
              </a14:hiddenFill>
            </a:ext>
          </a:extLst>
        </p:spPr>
      </p:cxnSp>
      <p:sp>
        <p:nvSpPr>
          <p:cNvPr id="30" name="Text Box 11"/>
          <p:cNvSpPr txBox="1">
            <a:spLocks noChangeArrowheads="1"/>
          </p:cNvSpPr>
          <p:nvPr/>
        </p:nvSpPr>
        <p:spPr bwMode="auto">
          <a:xfrm>
            <a:off x="4856145" y="4102580"/>
            <a:ext cx="2552736" cy="461665"/>
          </a:xfrm>
          <a:prstGeom prst="rect">
            <a:avLst/>
          </a:prstGeom>
          <a:noFill/>
          <a:ln w="12700">
            <a:noFill/>
            <a:miter lim="800000"/>
            <a:headEnd/>
            <a:tailEnd/>
          </a:ln>
        </p:spPr>
        <p:txBody>
          <a:bodyPr wrap="square">
            <a:spAutoFit/>
          </a:bodyPr>
          <a:lstStyle>
            <a:lvl1pPr>
              <a:defRPr b="1">
                <a:solidFill>
                  <a:schemeClr val="tx1"/>
                </a:solidFill>
                <a:latin typeface="Arial" charset="0"/>
                <a:ea typeface="ＭＳ Ｐゴシック" charset="0"/>
              </a:defRPr>
            </a:lvl1pPr>
            <a:lvl2pPr marL="742950" indent="-285750">
              <a:defRPr b="1">
                <a:solidFill>
                  <a:schemeClr val="tx1"/>
                </a:solidFill>
                <a:latin typeface="Arial" charset="0"/>
                <a:ea typeface="ＭＳ Ｐゴシック" charset="0"/>
              </a:defRPr>
            </a:lvl2pPr>
            <a:lvl3pPr marL="1143000" indent="-228600">
              <a:defRPr b="1">
                <a:solidFill>
                  <a:schemeClr val="tx1"/>
                </a:solidFill>
                <a:latin typeface="Arial" charset="0"/>
                <a:ea typeface="ＭＳ Ｐゴシック" charset="0"/>
              </a:defRPr>
            </a:lvl3pPr>
            <a:lvl4pPr marL="1600200" indent="-228600">
              <a:defRPr b="1">
                <a:solidFill>
                  <a:schemeClr val="tx1"/>
                </a:solidFill>
                <a:latin typeface="Arial" charset="0"/>
                <a:ea typeface="ＭＳ Ｐゴシック" charset="0"/>
              </a:defRPr>
            </a:lvl4pPr>
            <a:lvl5pPr marL="2057400" indent="-228600">
              <a:defRPr b="1">
                <a:solidFill>
                  <a:schemeClr val="tx1"/>
                </a:solidFill>
                <a:latin typeface="Arial" charset="0"/>
                <a:ea typeface="ＭＳ Ｐゴシック" charset="0"/>
              </a:defRPr>
            </a:lvl5pPr>
            <a:lvl6pPr marL="2514600" indent="-228600" algn="ctr" eaLnBrk="0" fontAlgn="base" hangingPunct="0">
              <a:spcBef>
                <a:spcPct val="0"/>
              </a:spcBef>
              <a:spcAft>
                <a:spcPct val="0"/>
              </a:spcAft>
              <a:defRPr b="1">
                <a:solidFill>
                  <a:schemeClr val="tx1"/>
                </a:solidFill>
                <a:latin typeface="Arial" charset="0"/>
                <a:ea typeface="ＭＳ Ｐゴシック" charset="0"/>
              </a:defRPr>
            </a:lvl6pPr>
            <a:lvl7pPr marL="2971800" indent="-228600" algn="ctr" eaLnBrk="0" fontAlgn="base" hangingPunct="0">
              <a:spcBef>
                <a:spcPct val="0"/>
              </a:spcBef>
              <a:spcAft>
                <a:spcPct val="0"/>
              </a:spcAft>
              <a:defRPr b="1">
                <a:solidFill>
                  <a:schemeClr val="tx1"/>
                </a:solidFill>
                <a:latin typeface="Arial" charset="0"/>
                <a:ea typeface="ＭＳ Ｐゴシック" charset="0"/>
              </a:defRPr>
            </a:lvl7pPr>
            <a:lvl8pPr marL="3429000" indent="-228600" algn="ctr" eaLnBrk="0" fontAlgn="base" hangingPunct="0">
              <a:spcBef>
                <a:spcPct val="0"/>
              </a:spcBef>
              <a:spcAft>
                <a:spcPct val="0"/>
              </a:spcAft>
              <a:defRPr b="1">
                <a:solidFill>
                  <a:schemeClr val="tx1"/>
                </a:solidFill>
                <a:latin typeface="Arial" charset="0"/>
                <a:ea typeface="ＭＳ Ｐゴシック" charset="0"/>
              </a:defRPr>
            </a:lvl8pPr>
            <a:lvl9pPr marL="3886200" indent="-228600" algn="ctr" eaLnBrk="0" fontAlgn="base" hangingPunct="0">
              <a:spcBef>
                <a:spcPct val="0"/>
              </a:spcBef>
              <a:spcAft>
                <a:spcPct val="0"/>
              </a:spcAft>
              <a:defRPr b="1">
                <a:solidFill>
                  <a:schemeClr val="tx1"/>
                </a:solidFill>
                <a:latin typeface="Arial" charset="0"/>
                <a:ea typeface="ＭＳ Ｐゴシック" charset="0"/>
              </a:defRPr>
            </a:lvl9p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4494"/>
                </a:solidFill>
                <a:effectLst/>
                <a:uLnTx/>
                <a:uFillTx/>
                <a:latin typeface="Arial" panose="020B0604020202020204" pitchFamily="34" charset="0"/>
                <a:ea typeface="Verdana" panose="020B0604030504040204" pitchFamily="34" charset="0"/>
                <a:cs typeface="Arial" panose="020B0604020202020204" pitchFamily="34" charset="0"/>
              </a:rPr>
              <a:t>PROJECT’S CONTRIBUTION TO THE EXPECTED OUTCOME</a:t>
            </a:r>
          </a:p>
        </p:txBody>
      </p:sp>
      <p:sp>
        <p:nvSpPr>
          <p:cNvPr id="31" name="Text Box 12"/>
          <p:cNvSpPr txBox="1">
            <a:spLocks noChangeArrowheads="1"/>
          </p:cNvSpPr>
          <p:nvPr/>
        </p:nvSpPr>
        <p:spPr bwMode="auto">
          <a:xfrm>
            <a:off x="8528347" y="3981558"/>
            <a:ext cx="2297697" cy="461665"/>
          </a:xfrm>
          <a:prstGeom prst="rect">
            <a:avLst/>
          </a:prstGeom>
          <a:noFill/>
          <a:ln w="12700">
            <a:noFill/>
            <a:miter lim="800000"/>
            <a:headEnd/>
            <a:tailEnd/>
          </a:ln>
        </p:spPr>
        <p:txBody>
          <a:bodyPr wrap="square">
            <a:spAutoFit/>
          </a:bodyPr>
          <a:lstStyle>
            <a:defPPr>
              <a:defRPr lang="en-GB"/>
            </a:defPPr>
            <a:lvl1pPr algn="ctr">
              <a:defRPr sz="900">
                <a:solidFill>
                  <a:schemeClr val="accent4">
                    <a:lumMod val="75000"/>
                  </a:schemeClr>
                </a:solidFill>
                <a:latin typeface="+mj-lt"/>
                <a:ea typeface="Verdana" panose="020B0604030504040204" pitchFamily="34" charset="0"/>
                <a:cs typeface="Verdana" panose="020B0604030504040204" pitchFamily="34"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4494"/>
                </a:solidFill>
                <a:effectLst/>
                <a:uLnTx/>
                <a:uFillTx/>
                <a:latin typeface="Arial" panose="020B0604020202020204" pitchFamily="34" charset="0"/>
                <a:ea typeface="Verdana" panose="020B0604030504040204" pitchFamily="34" charset="0"/>
                <a:cs typeface="Arial" panose="020B0604020202020204" pitchFamily="34" charset="0"/>
              </a:rPr>
              <a:t>PROJECT’S CONTRIBUTION TO THE EXPECTED IMPACT </a:t>
            </a:r>
          </a:p>
        </p:txBody>
      </p:sp>
      <p:sp>
        <p:nvSpPr>
          <p:cNvPr id="32" name="Text Box 12"/>
          <p:cNvSpPr txBox="1">
            <a:spLocks noChangeArrowheads="1"/>
          </p:cNvSpPr>
          <p:nvPr/>
        </p:nvSpPr>
        <p:spPr bwMode="auto">
          <a:xfrm>
            <a:off x="8562545" y="4418816"/>
            <a:ext cx="2301776" cy="1384995"/>
          </a:xfrm>
          <a:prstGeom prst="rect">
            <a:avLst/>
          </a:prstGeom>
          <a:noFill/>
          <a:ln w="12700">
            <a:solidFill>
              <a:schemeClr val="accent2"/>
            </a:solidFill>
            <a:miter lim="800000"/>
            <a:headEnd/>
            <a:tailEnd/>
          </a:ln>
        </p:spPr>
        <p:txBody>
          <a:bodyPr wrap="square">
            <a:spAutoFit/>
          </a:bodyPr>
          <a:lstStyle>
            <a:lvl1pPr>
              <a:defRPr b="1">
                <a:solidFill>
                  <a:schemeClr val="tx1"/>
                </a:solidFill>
                <a:latin typeface="Arial" charset="0"/>
                <a:ea typeface="ＭＳ Ｐゴシック" charset="0"/>
              </a:defRPr>
            </a:lvl1pPr>
            <a:lvl2pPr marL="742950" indent="-285750">
              <a:defRPr b="1">
                <a:solidFill>
                  <a:schemeClr val="tx1"/>
                </a:solidFill>
                <a:latin typeface="Arial" charset="0"/>
                <a:ea typeface="ＭＳ Ｐゴシック" charset="0"/>
              </a:defRPr>
            </a:lvl2pPr>
            <a:lvl3pPr marL="1143000" indent="-228600">
              <a:defRPr b="1">
                <a:solidFill>
                  <a:schemeClr val="tx1"/>
                </a:solidFill>
                <a:latin typeface="Arial" charset="0"/>
                <a:ea typeface="ＭＳ Ｐゴシック" charset="0"/>
              </a:defRPr>
            </a:lvl3pPr>
            <a:lvl4pPr marL="1600200" indent="-228600">
              <a:defRPr b="1">
                <a:solidFill>
                  <a:schemeClr val="tx1"/>
                </a:solidFill>
                <a:latin typeface="Arial" charset="0"/>
                <a:ea typeface="ＭＳ Ｐゴシック" charset="0"/>
              </a:defRPr>
            </a:lvl4pPr>
            <a:lvl5pPr marL="2057400" indent="-228600">
              <a:defRPr b="1">
                <a:solidFill>
                  <a:schemeClr val="tx1"/>
                </a:solidFill>
                <a:latin typeface="Arial" charset="0"/>
                <a:ea typeface="ＭＳ Ｐゴシック" charset="0"/>
              </a:defRPr>
            </a:lvl5pPr>
            <a:lvl6pPr marL="2514600" indent="-228600" algn="ctr" eaLnBrk="0" fontAlgn="base" hangingPunct="0">
              <a:spcBef>
                <a:spcPct val="0"/>
              </a:spcBef>
              <a:spcAft>
                <a:spcPct val="0"/>
              </a:spcAft>
              <a:defRPr b="1">
                <a:solidFill>
                  <a:schemeClr val="tx1"/>
                </a:solidFill>
                <a:latin typeface="Arial" charset="0"/>
                <a:ea typeface="ＭＳ Ｐゴシック" charset="0"/>
              </a:defRPr>
            </a:lvl6pPr>
            <a:lvl7pPr marL="2971800" indent="-228600" algn="ctr" eaLnBrk="0" fontAlgn="base" hangingPunct="0">
              <a:spcBef>
                <a:spcPct val="0"/>
              </a:spcBef>
              <a:spcAft>
                <a:spcPct val="0"/>
              </a:spcAft>
              <a:defRPr b="1">
                <a:solidFill>
                  <a:schemeClr val="tx1"/>
                </a:solidFill>
                <a:latin typeface="Arial" charset="0"/>
                <a:ea typeface="ＭＳ Ｐゴシック" charset="0"/>
              </a:defRPr>
            </a:lvl7pPr>
            <a:lvl8pPr marL="3429000" indent="-228600" algn="ctr" eaLnBrk="0" fontAlgn="base" hangingPunct="0">
              <a:spcBef>
                <a:spcPct val="0"/>
              </a:spcBef>
              <a:spcAft>
                <a:spcPct val="0"/>
              </a:spcAft>
              <a:defRPr b="1">
                <a:solidFill>
                  <a:schemeClr val="tx1"/>
                </a:solidFill>
                <a:latin typeface="Arial" charset="0"/>
                <a:ea typeface="ＭＳ Ｐゴシック" charset="0"/>
              </a:defRPr>
            </a:lvl8pPr>
            <a:lvl9pPr marL="3886200" indent="-228600" algn="ctr" eaLnBrk="0" fontAlgn="base" hangingPunct="0">
              <a:spcBef>
                <a:spcPct val="0"/>
              </a:spcBef>
              <a:spcAft>
                <a:spcPct val="0"/>
              </a:spcAft>
              <a:defRPr b="1">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4494"/>
                </a:solidFill>
                <a:effectLst/>
                <a:uLnTx/>
                <a:uFillTx/>
                <a:latin typeface="Arial" charset="0"/>
                <a:ea typeface="ＭＳ Ｐゴシック" charset="0"/>
                <a:cs typeface="+mn-cs"/>
              </a:rPr>
              <a:t>Wider long-term effects on</a:t>
            </a:r>
            <a:r>
              <a:rPr kumimoji="0" lang="en-US" sz="1200" b="0" i="0" u="none" strike="noStrike" kern="1200" cap="none" spc="0" normalizeH="0" baseline="0" noProof="0">
                <a:ln>
                  <a:noFill/>
                </a:ln>
                <a:solidFill>
                  <a:srgbClr val="4D4D4D"/>
                </a:solidFill>
                <a:effectLst/>
                <a:uLnTx/>
                <a:uFillTx/>
                <a:latin typeface="Arial" charset="0"/>
                <a:ea typeface="ＭＳ Ｐゴシック" charset="0"/>
                <a:cs typeface="+mn-cs"/>
              </a:rPr>
              <a:t>: </a:t>
            </a:r>
            <a:endParaRPr kumimoji="0" lang="en-US" sz="1200" b="0" i="0" u="none" strike="noStrike" kern="1200" cap="none" spc="0" normalizeH="0" baseline="0" noProof="0">
              <a:ln>
                <a:noFill/>
              </a:ln>
              <a:solidFill>
                <a:srgbClr val="92D050"/>
              </a:solidFill>
              <a:effectLst/>
              <a:uLnTx/>
              <a:uFillTx/>
              <a:latin typeface="Arial" charset="0"/>
              <a:ea typeface="ＭＳ Ｐゴシック" charset="0"/>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a:ln>
                  <a:noFill/>
                </a:ln>
                <a:solidFill>
                  <a:srgbClr val="92D050"/>
                </a:solidFill>
                <a:effectLst/>
                <a:uLnTx/>
                <a:uFillTx/>
                <a:latin typeface="Arial" charset="0"/>
                <a:ea typeface="ＭＳ Ｐゴシック" charset="0"/>
                <a:cs typeface="+mn-cs"/>
              </a:rPr>
              <a:t>Society (including the environment)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a:ln>
                  <a:noFill/>
                </a:ln>
                <a:solidFill>
                  <a:srgbClr val="931680"/>
                </a:solidFill>
                <a:effectLst/>
                <a:uLnTx/>
                <a:uFillTx/>
                <a:latin typeface="Arial" charset="0"/>
                <a:ea typeface="ＭＳ Ｐゴシック" charset="0"/>
                <a:cs typeface="+mn-cs"/>
              </a:rPr>
              <a:t>Economy</a:t>
            </a:r>
            <a:r>
              <a:rPr kumimoji="0" lang="en-US" sz="1200" b="0" i="0" u="none" strike="noStrike" kern="1200" cap="none" spc="0" normalizeH="0" baseline="0" noProof="0">
                <a:ln>
                  <a:noFill/>
                </a:ln>
                <a:solidFill>
                  <a:srgbClr val="4D4D4D"/>
                </a:solidFill>
                <a:effectLst/>
                <a:uLnTx/>
                <a:uFillTx/>
                <a:latin typeface="Arial" charset="0"/>
                <a:ea typeface="ＭＳ Ｐゴシック" charset="0"/>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a:ln>
                  <a:noFill/>
                </a:ln>
                <a:solidFill>
                  <a:srgbClr val="ED8D2F"/>
                </a:solidFill>
                <a:effectLst/>
                <a:uLnTx/>
                <a:uFillTx/>
                <a:latin typeface="Arial" charset="0"/>
                <a:ea typeface="ＭＳ Ｐゴシック" charset="0"/>
                <a:cs typeface="+mn-cs"/>
              </a:rPr>
              <a:t>Science</a:t>
            </a:r>
            <a:endParaRPr kumimoji="0" lang="en-US" sz="1200" b="0" i="0" u="none" strike="noStrike" kern="1200" cap="none" spc="0" normalizeH="0" baseline="0" noProof="0">
              <a:ln>
                <a:noFill/>
              </a:ln>
              <a:solidFill>
                <a:srgbClr val="4D4D4D"/>
              </a:solidFill>
              <a:effectLst/>
              <a:uLnTx/>
              <a:uFillTx/>
              <a:latin typeface="Arial" charset="0"/>
              <a:ea typeface="ＭＳ Ｐゴシック"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4494"/>
                </a:solidFill>
                <a:effectLst/>
                <a:uLnTx/>
                <a:uFillTx/>
                <a:latin typeface="Arial" charset="0"/>
                <a:ea typeface="ＭＳ Ｐゴシック" charset="0"/>
                <a:cs typeface="+mn-cs"/>
              </a:rPr>
              <a:t>enabled by the outcomes of R&amp;I investments. </a:t>
            </a:r>
            <a:endParaRPr kumimoji="0" lang="en-US" sz="1200" b="0" i="0" u="none" strike="noStrike" kern="1200" cap="none" spc="0" normalizeH="0" baseline="0" noProof="0">
              <a:ln>
                <a:noFill/>
              </a:ln>
              <a:solidFill>
                <a:srgbClr val="004494"/>
              </a:solidFill>
              <a:effectLst/>
              <a:uLnTx/>
              <a:uFillTx/>
              <a:latin typeface="Arial"/>
              <a:ea typeface="ＭＳ Ｐゴシック" charset="0"/>
              <a:cs typeface="Arial" panose="020B0604020202020204" pitchFamily="34" charset="0"/>
            </a:endParaRPr>
          </a:p>
        </p:txBody>
      </p:sp>
      <p:sp>
        <p:nvSpPr>
          <p:cNvPr id="45" name="Text Placeholder 2"/>
          <p:cNvSpPr txBox="1">
            <a:spLocks/>
          </p:cNvSpPr>
          <p:nvPr/>
        </p:nvSpPr>
        <p:spPr>
          <a:xfrm>
            <a:off x="4560671" y="3949262"/>
            <a:ext cx="6790019" cy="2359373"/>
          </a:xfrm>
          <a:prstGeom prst="rect">
            <a:avLst/>
          </a:prstGeom>
          <a:ln w="28575">
            <a:solidFill>
              <a:srgbClr val="FFC000"/>
            </a:solidFill>
            <a:prstDash val="sysDot"/>
          </a:ln>
        </p:spPr>
        <p:txBody>
          <a:bodyPr vert="horz" lIns="91440" tIns="14400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779713" marR="0" lvl="0" indent="0" algn="l" defTabSz="914400" rtl="0" eaLnBrk="1" fontAlgn="auto" latinLnBrk="0" hangingPunct="1">
              <a:lnSpc>
                <a:spcPct val="100000"/>
              </a:lnSpc>
              <a:spcBef>
                <a:spcPts val="0"/>
              </a:spcBef>
              <a:spcAft>
                <a:spcPts val="1200"/>
              </a:spcAft>
              <a:buClr>
                <a:srgbClr val="4D4D4D"/>
              </a:buClr>
              <a:buSzTx/>
              <a:buFontTx/>
              <a:buNone/>
              <a:tabLst/>
              <a:defRPr/>
            </a:pPr>
            <a:endParaRPr kumimoji="0" lang="en-US" sz="2000" b="1" i="0" u="none" strike="noStrike" kern="1200" cap="none" spc="0" normalizeH="0" baseline="0" noProof="0">
              <a:ln>
                <a:noFill/>
              </a:ln>
              <a:solidFill>
                <a:srgbClr val="404A52"/>
              </a:solidFill>
              <a:effectLst/>
              <a:uLnTx/>
              <a:uFillTx/>
              <a:latin typeface="Arial"/>
              <a:ea typeface="+mn-ea"/>
              <a:cs typeface="+mn-cs"/>
            </a:endParaRPr>
          </a:p>
        </p:txBody>
      </p:sp>
      <p:sp>
        <p:nvSpPr>
          <p:cNvPr id="4" name="Title 3"/>
          <p:cNvSpPr>
            <a:spLocks noGrp="1"/>
          </p:cNvSpPr>
          <p:nvPr>
            <p:ph type="title"/>
          </p:nvPr>
        </p:nvSpPr>
        <p:spPr>
          <a:xfrm>
            <a:off x="970722" y="482860"/>
            <a:ext cx="10515600" cy="1086296"/>
          </a:xfrm>
        </p:spPr>
        <p:txBody>
          <a:bodyPr/>
          <a:lstStyle/>
          <a:p>
            <a:pPr>
              <a:lnSpc>
                <a:spcPct val="90000"/>
              </a:lnSpc>
            </a:pPr>
            <a:r>
              <a:rPr lang="fr-BE" sz="4000" b="0" err="1">
                <a:solidFill>
                  <a:srgbClr val="024EA2"/>
                </a:solidFill>
              </a:rPr>
              <a:t>Project’s</a:t>
            </a:r>
            <a:r>
              <a:rPr lang="fr-BE" sz="4000" b="0">
                <a:solidFill>
                  <a:srgbClr val="024EA2"/>
                </a:solidFill>
              </a:rPr>
              <a:t> </a:t>
            </a:r>
            <a:r>
              <a:rPr lang="fr-BE" sz="4000" b="0" err="1">
                <a:solidFill>
                  <a:srgbClr val="024EA2"/>
                </a:solidFill>
              </a:rPr>
              <a:t>pathway</a:t>
            </a:r>
            <a:r>
              <a:rPr lang="fr-BE" sz="4000" b="0">
                <a:solidFill>
                  <a:srgbClr val="024EA2"/>
                </a:solidFill>
              </a:rPr>
              <a:t> </a:t>
            </a:r>
            <a:r>
              <a:rPr lang="fr-BE" sz="4000" b="0" err="1">
                <a:solidFill>
                  <a:srgbClr val="024EA2"/>
                </a:solidFill>
              </a:rPr>
              <a:t>towards</a:t>
            </a:r>
            <a:r>
              <a:rPr lang="fr-BE" sz="4000" b="0">
                <a:solidFill>
                  <a:srgbClr val="024EA2"/>
                </a:solidFill>
              </a:rPr>
              <a:t> impact</a:t>
            </a:r>
            <a:br>
              <a:rPr lang="fr-BE" sz="4000" b="0">
                <a:solidFill>
                  <a:srgbClr val="024EA2"/>
                </a:solidFill>
              </a:rPr>
            </a:br>
            <a:endParaRPr lang="fr-BE" sz="4000" b="0">
              <a:solidFill>
                <a:srgbClr val="024EA2"/>
              </a:solidFill>
            </a:endParaRPr>
          </a:p>
        </p:txBody>
      </p:sp>
      <p:grpSp>
        <p:nvGrpSpPr>
          <p:cNvPr id="39" name="Group 38"/>
          <p:cNvGrpSpPr/>
          <p:nvPr/>
        </p:nvGrpSpPr>
        <p:grpSpPr>
          <a:xfrm>
            <a:off x="10602576" y="380119"/>
            <a:ext cx="864000" cy="864000"/>
            <a:chOff x="1069009" y="3735593"/>
            <a:chExt cx="864000" cy="864000"/>
          </a:xfrm>
        </p:grpSpPr>
        <p:sp>
          <p:nvSpPr>
            <p:cNvPr id="40" name="Oval 39"/>
            <p:cNvSpPr/>
            <p:nvPr/>
          </p:nvSpPr>
          <p:spPr>
            <a:xfrm>
              <a:off x="1069009" y="3735593"/>
              <a:ext cx="864000" cy="864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pic>
          <p:nvPicPr>
            <p:cNvPr id="41" name="Picture 4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4768" y="3769828"/>
              <a:ext cx="792482" cy="795530"/>
            </a:xfrm>
            <a:prstGeom prst="rect">
              <a:avLst/>
            </a:prstGeom>
          </p:spPr>
        </p:pic>
      </p:grpSp>
      <p:sp>
        <p:nvSpPr>
          <p:cNvPr id="34" name="Dodecagon 33"/>
          <p:cNvSpPr/>
          <p:nvPr/>
        </p:nvSpPr>
        <p:spPr>
          <a:xfrm>
            <a:off x="1490054" y="2697198"/>
            <a:ext cx="1114543" cy="817507"/>
          </a:xfrm>
          <a:prstGeom prst="dodecagon">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00B0F0"/>
              </a:solidFill>
              <a:effectLst/>
              <a:uLnTx/>
              <a:uFillTx/>
              <a:latin typeface="Arial"/>
              <a:ea typeface="+mn-ea"/>
              <a:cs typeface="+mn-cs"/>
            </a:endParaRPr>
          </a:p>
        </p:txBody>
      </p:sp>
      <p:sp>
        <p:nvSpPr>
          <p:cNvPr id="53" name="Subtitle 2"/>
          <p:cNvSpPr txBox="1">
            <a:spLocks/>
          </p:cNvSpPr>
          <p:nvPr/>
        </p:nvSpPr>
        <p:spPr>
          <a:xfrm>
            <a:off x="1490054" y="3008308"/>
            <a:ext cx="1105400" cy="149538"/>
          </a:xfrm>
          <a:prstGeom prst="rect">
            <a:avLst/>
          </a:prstGeom>
        </p:spPr>
        <p:txBody>
          <a:bodyPr vert="horz" lIns="91440" tIns="45720" rIns="91440" bIns="45720" rtlCol="0" anchor="ctr">
            <a:noAutofit/>
          </a:bodyPr>
          <a:lstStyle>
            <a:lvl1pPr marL="0" indent="0" algn="l" defTabSz="914400" rtl="0" eaLnBrk="1" latinLnBrk="0" hangingPunct="1">
              <a:lnSpc>
                <a:spcPct val="100000"/>
              </a:lnSpc>
              <a:spcBef>
                <a:spcPts val="0"/>
              </a:spcBef>
              <a:spcAft>
                <a:spcPts val="1800"/>
              </a:spcAft>
              <a:buClr>
                <a:schemeClr val="tx2"/>
              </a:buClr>
              <a:buFont typeface="Arial" panose="020B0604020202020204" pitchFamily="34" charset="0"/>
              <a:buNone/>
              <a:defRPr sz="2800" i="0" kern="1200">
                <a:solidFill>
                  <a:schemeClr val="accent5"/>
                </a:solidFill>
                <a:latin typeface="+mn-lt"/>
                <a:ea typeface="+mn-ea"/>
                <a:cs typeface="+mn-cs"/>
              </a:defRPr>
            </a:lvl1pPr>
            <a:lvl2pPr marL="4572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1800"/>
              </a:spcAft>
              <a:buClr>
                <a:srgbClr val="034EA2"/>
              </a:buClr>
              <a:buSzTx/>
              <a:buFont typeface="Arial" panose="020B0604020202020204" pitchFamily="34" charset="0"/>
              <a:buNone/>
              <a:tabLst/>
              <a:defRPr/>
            </a:pPr>
            <a:r>
              <a:rPr kumimoji="0" lang="en-US" sz="1600" b="1" i="0" u="none" strike="noStrike" kern="1200" cap="none" spc="0" normalizeH="0" baseline="0" noProof="0">
                <a:ln>
                  <a:noFill/>
                </a:ln>
                <a:solidFill>
                  <a:srgbClr val="FFC000"/>
                </a:solidFill>
                <a:effectLst/>
                <a:uLnTx/>
                <a:uFillTx/>
                <a:latin typeface="Arial"/>
                <a:ea typeface="+mn-ea"/>
                <a:cs typeface="+mn-cs"/>
              </a:rPr>
              <a:t>Project Results</a:t>
            </a:r>
          </a:p>
        </p:txBody>
      </p:sp>
      <p:sp>
        <p:nvSpPr>
          <p:cNvPr id="71" name="Rounded Rectangle 70"/>
          <p:cNvSpPr/>
          <p:nvPr/>
        </p:nvSpPr>
        <p:spPr>
          <a:xfrm>
            <a:off x="4775534" y="2849314"/>
            <a:ext cx="2640931" cy="469044"/>
          </a:xfrm>
          <a:prstGeom prst="roundRect">
            <a:avLst/>
          </a:prstGeom>
          <a:ln/>
        </p:spPr>
        <p:style>
          <a:lnRef idx="3">
            <a:schemeClr val="lt1"/>
          </a:lnRef>
          <a:fillRef idx="1">
            <a:schemeClr val="accent4"/>
          </a:fillRef>
          <a:effectRef idx="1">
            <a:schemeClr val="accent4"/>
          </a:effectRef>
          <a:fontRef idx="minor">
            <a:schemeClr val="lt1"/>
          </a:fontRef>
        </p:style>
        <p:txBody>
          <a:bodyPr vert="horz"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BE" sz="1400" b="1" i="0" u="none" strike="noStrike" kern="1200" cap="none" spc="0" normalizeH="0" baseline="0" noProof="0">
                <a:ln>
                  <a:noFill/>
                </a:ln>
                <a:solidFill>
                  <a:srgbClr val="FFFFFF"/>
                </a:solidFill>
                <a:effectLst/>
                <a:uLnTx/>
                <a:uFillTx/>
                <a:latin typeface="Arial"/>
                <a:ea typeface="+mn-ea"/>
                <a:cs typeface="+mn-cs"/>
              </a:rPr>
              <a:t>WP EXPECTED OUTCOME (</a:t>
            </a:r>
            <a:r>
              <a:rPr kumimoji="0" lang="fr-BE" sz="1400" b="1" i="0" u="none" strike="noStrike" kern="1200" cap="none" spc="0" normalizeH="0" baseline="0" noProof="0" err="1">
                <a:ln>
                  <a:noFill/>
                </a:ln>
                <a:solidFill>
                  <a:srgbClr val="FFFFFF"/>
                </a:solidFill>
                <a:effectLst/>
                <a:uLnTx/>
                <a:uFillTx/>
                <a:latin typeface="Arial"/>
                <a:ea typeface="+mn-ea"/>
                <a:cs typeface="+mn-cs"/>
              </a:rPr>
              <a:t>described</a:t>
            </a:r>
            <a:r>
              <a:rPr kumimoji="0" lang="fr-BE" sz="1400" b="1" i="0" u="none" strike="noStrike" kern="1200" cap="none" spc="0" normalizeH="0" baseline="0" noProof="0">
                <a:ln>
                  <a:noFill/>
                </a:ln>
                <a:solidFill>
                  <a:srgbClr val="FFFFFF"/>
                </a:solidFill>
                <a:effectLst/>
                <a:uLnTx/>
                <a:uFillTx/>
                <a:latin typeface="Arial"/>
                <a:ea typeface="+mn-ea"/>
                <a:cs typeface="+mn-cs"/>
              </a:rPr>
              <a:t> in topic)</a:t>
            </a:r>
            <a:endParaRPr kumimoji="0" lang="en-GB" sz="1400" b="1" i="0" u="none" strike="noStrike" kern="1200" cap="none" spc="0" normalizeH="0" baseline="0" noProof="0">
              <a:ln>
                <a:noFill/>
              </a:ln>
              <a:solidFill>
                <a:srgbClr val="FFFFFF"/>
              </a:solidFill>
              <a:effectLst/>
              <a:uLnTx/>
              <a:uFillTx/>
              <a:latin typeface="Arial"/>
              <a:ea typeface="+mn-ea"/>
              <a:cs typeface="+mn-cs"/>
            </a:endParaRPr>
          </a:p>
        </p:txBody>
      </p:sp>
      <p:sp>
        <p:nvSpPr>
          <p:cNvPr id="73" name="Rounded Rectangle 72"/>
          <p:cNvSpPr/>
          <p:nvPr/>
        </p:nvSpPr>
        <p:spPr>
          <a:xfrm>
            <a:off x="8607820" y="2881610"/>
            <a:ext cx="2858756" cy="469044"/>
          </a:xfrm>
          <a:prstGeom prst="roundRect">
            <a:avLst/>
          </a:prstGeom>
          <a:ln/>
        </p:spPr>
        <p:style>
          <a:lnRef idx="3">
            <a:schemeClr val="lt1"/>
          </a:lnRef>
          <a:fillRef idx="1">
            <a:schemeClr val="accent4"/>
          </a:fillRef>
          <a:effectRef idx="1">
            <a:schemeClr val="accent4"/>
          </a:effectRef>
          <a:fontRef idx="minor">
            <a:schemeClr val="lt1"/>
          </a:fontRef>
        </p:style>
        <p:txBody>
          <a:bodyPr vert="horz"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BE" sz="1400" b="1" i="0" u="none" strike="noStrike" kern="1200" cap="none" spc="0" normalizeH="0" baseline="0" noProof="0">
                <a:ln>
                  <a:noFill/>
                </a:ln>
                <a:solidFill>
                  <a:srgbClr val="FFFFFF"/>
                </a:solidFill>
                <a:effectLst/>
                <a:uLnTx/>
                <a:uFillTx/>
                <a:latin typeface="Arial"/>
                <a:ea typeface="+mn-ea"/>
                <a:cs typeface="+mn-cs"/>
              </a:rPr>
              <a:t>WP IMPACT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BE" sz="1400" b="1" i="0" u="none" strike="noStrike" kern="1200" cap="none" spc="0" normalizeH="0" baseline="0" noProof="0">
                <a:ln>
                  <a:noFill/>
                </a:ln>
                <a:solidFill>
                  <a:srgbClr val="FFFFFF"/>
                </a:solidFill>
                <a:effectLst/>
                <a:uLnTx/>
                <a:uFillTx/>
                <a:latin typeface="Arial"/>
                <a:ea typeface="+mn-ea"/>
                <a:cs typeface="+mn-cs"/>
              </a:rPr>
              <a:t>(</a:t>
            </a:r>
            <a:r>
              <a:rPr kumimoji="0" lang="fr-BE" sz="1400" b="1" i="0" u="none" strike="noStrike" kern="1200" cap="none" spc="0" normalizeH="0" baseline="0" noProof="0" err="1">
                <a:ln>
                  <a:noFill/>
                </a:ln>
                <a:solidFill>
                  <a:srgbClr val="FFFFFF"/>
                </a:solidFill>
                <a:effectLst/>
                <a:uLnTx/>
                <a:uFillTx/>
                <a:latin typeface="Arial"/>
                <a:ea typeface="+mn-ea"/>
                <a:cs typeface="+mn-cs"/>
              </a:rPr>
              <a:t>described</a:t>
            </a:r>
            <a:r>
              <a:rPr kumimoji="0" lang="fr-BE" sz="1400" b="1" i="0" u="none" strike="noStrike" kern="1200" cap="none" spc="0" normalizeH="0" baseline="0" noProof="0">
                <a:ln>
                  <a:noFill/>
                </a:ln>
                <a:solidFill>
                  <a:srgbClr val="FFFFFF"/>
                </a:solidFill>
                <a:effectLst/>
                <a:uLnTx/>
                <a:uFillTx/>
                <a:latin typeface="Arial"/>
                <a:ea typeface="+mn-ea"/>
                <a:cs typeface="+mn-cs"/>
              </a:rPr>
              <a:t> in Destination)</a:t>
            </a:r>
            <a:endParaRPr kumimoji="0" lang="en-GB" sz="1400" b="1"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19565382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82010" y="257083"/>
            <a:ext cx="10515600" cy="782357"/>
          </a:xfrm>
        </p:spPr>
        <p:txBody>
          <a:bodyPr/>
          <a:lstStyle/>
          <a:p>
            <a:r>
              <a:rPr kumimoji="0" lang="en-US" i="0" u="none" strike="noStrike" kern="1200" cap="none" spc="0" normalizeH="0" baseline="0" noProof="0">
                <a:ln>
                  <a:noFill/>
                </a:ln>
                <a:solidFill>
                  <a:srgbClr val="034EA2"/>
                </a:solidFill>
                <a:effectLst/>
                <a:uLnTx/>
                <a:uFillTx/>
                <a:ea typeface="+mn-ea"/>
                <a:cs typeface="+mn-cs"/>
              </a:rPr>
              <a:t>Results</a:t>
            </a:r>
            <a:endParaRPr lang="en-GB">
              <a:solidFill>
                <a:srgbClr val="35D4E9"/>
              </a:solidFill>
            </a:endParaRPr>
          </a:p>
        </p:txBody>
      </p:sp>
      <p:sp>
        <p:nvSpPr>
          <p:cNvPr id="5" name="Subtitle 2"/>
          <p:cNvSpPr txBox="1">
            <a:spLocks/>
          </p:cNvSpPr>
          <p:nvPr/>
        </p:nvSpPr>
        <p:spPr>
          <a:xfrm>
            <a:off x="739684" y="1343378"/>
            <a:ext cx="5869903" cy="1729521"/>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0"/>
              </a:spcBef>
              <a:spcAft>
                <a:spcPts val="1800"/>
              </a:spcAft>
              <a:buClr>
                <a:schemeClr val="tx2"/>
              </a:buClr>
              <a:buFont typeface="Arial" panose="020B0604020202020204" pitchFamily="34" charset="0"/>
              <a:buNone/>
              <a:defRPr sz="2800" i="0" kern="1200">
                <a:solidFill>
                  <a:schemeClr val="accent5"/>
                </a:solidFill>
                <a:latin typeface="+mn-lt"/>
                <a:ea typeface="+mn-ea"/>
                <a:cs typeface="+mn-cs"/>
              </a:defRPr>
            </a:lvl1pPr>
            <a:lvl2pPr marL="4572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buClr>
                <a:srgbClr val="034EA2"/>
              </a:buClr>
              <a:defRPr/>
            </a:pPr>
            <a:r>
              <a:rPr kumimoji="0" lang="en-US" sz="1800" b="1" i="0" u="none" strike="noStrike" kern="1200" cap="none" spc="0" normalizeH="0" baseline="0" noProof="0" dirty="0">
                <a:ln>
                  <a:noFill/>
                </a:ln>
                <a:solidFill>
                  <a:srgbClr val="034EA2"/>
                </a:solidFill>
                <a:effectLst/>
                <a:uLnTx/>
                <a:uFillTx/>
                <a:latin typeface="Arial"/>
                <a:ea typeface="+mn-ea"/>
                <a:cs typeface="+mn-cs"/>
              </a:rPr>
              <a:t>Result </a:t>
            </a:r>
            <a:r>
              <a:rPr kumimoji="0" lang="en-US" sz="1800" b="0" i="0" u="none" strike="noStrike" kern="1200" cap="none" spc="0" normalizeH="0" baseline="0" noProof="0" dirty="0">
                <a:ln>
                  <a:noFill/>
                </a:ln>
                <a:solidFill>
                  <a:srgbClr val="034EA2"/>
                </a:solidFill>
                <a:effectLst/>
                <a:uLnTx/>
                <a:uFillTx/>
                <a:latin typeface="Arial"/>
                <a:ea typeface="+mn-ea"/>
                <a:cs typeface="+mn-cs"/>
              </a:rPr>
              <a:t>means any</a:t>
            </a:r>
            <a:r>
              <a:rPr lang="en-US" sz="1800" dirty="0">
                <a:solidFill>
                  <a:srgbClr val="034EA2"/>
                </a:solidFill>
                <a:latin typeface="Arial"/>
              </a:rPr>
              <a:t> </a:t>
            </a:r>
            <a:r>
              <a:rPr kumimoji="0" lang="en-US" sz="1800" b="0" i="0" u="none" strike="noStrike" kern="1200" cap="none" spc="0" normalizeH="0" baseline="0" noProof="0" dirty="0">
                <a:ln>
                  <a:noFill/>
                </a:ln>
                <a:solidFill>
                  <a:srgbClr val="034EA2"/>
                </a:solidFill>
                <a:effectLst/>
                <a:uLnTx/>
                <a:uFillTx/>
                <a:latin typeface="Arial"/>
                <a:ea typeface="+mn-ea"/>
                <a:cs typeface="+mn-cs"/>
              </a:rPr>
              <a:t> tangible</a:t>
            </a:r>
            <a:r>
              <a:rPr lang="en-US" sz="1800" dirty="0">
                <a:solidFill>
                  <a:srgbClr val="034EA2"/>
                </a:solidFill>
                <a:latin typeface="Arial"/>
              </a:rPr>
              <a:t> </a:t>
            </a:r>
            <a:r>
              <a:rPr kumimoji="0" lang="en-US" sz="1800" b="0" i="0" u="none" strike="noStrike" kern="1200" cap="none" spc="0" normalizeH="0" baseline="0" noProof="0" dirty="0">
                <a:ln>
                  <a:noFill/>
                </a:ln>
                <a:solidFill>
                  <a:srgbClr val="034EA2"/>
                </a:solidFill>
                <a:effectLst/>
                <a:uLnTx/>
                <a:uFillTx/>
                <a:latin typeface="Arial"/>
                <a:ea typeface="+mn-ea"/>
                <a:cs typeface="+mn-cs"/>
              </a:rPr>
              <a:t> or</a:t>
            </a:r>
            <a:r>
              <a:rPr lang="en-US" sz="1800" dirty="0">
                <a:solidFill>
                  <a:srgbClr val="034EA2"/>
                </a:solidFill>
                <a:latin typeface="Arial"/>
              </a:rPr>
              <a:t> </a:t>
            </a:r>
            <a:r>
              <a:rPr kumimoji="0" lang="en-US" sz="1800" b="0" i="0" u="none" strike="noStrike" kern="1200" cap="none" spc="0" normalizeH="0" baseline="0" noProof="0" dirty="0">
                <a:ln>
                  <a:noFill/>
                </a:ln>
                <a:solidFill>
                  <a:srgbClr val="034EA2"/>
                </a:solidFill>
                <a:effectLst/>
                <a:uLnTx/>
                <a:uFillTx/>
                <a:latin typeface="Arial"/>
                <a:ea typeface="+mn-ea"/>
                <a:cs typeface="+mn-cs"/>
              </a:rPr>
              <a:t> intangible</a:t>
            </a:r>
            <a:r>
              <a:rPr lang="en-US" sz="1800" dirty="0">
                <a:solidFill>
                  <a:srgbClr val="034EA2"/>
                </a:solidFill>
                <a:latin typeface="Arial"/>
              </a:rPr>
              <a:t> </a:t>
            </a:r>
            <a:r>
              <a:rPr kumimoji="0" lang="en-US" sz="1800" b="0" i="0" u="none" strike="noStrike" kern="1200" cap="none" spc="0" normalizeH="0" baseline="0" noProof="0" dirty="0">
                <a:ln>
                  <a:noFill/>
                </a:ln>
                <a:solidFill>
                  <a:srgbClr val="034EA2"/>
                </a:solidFill>
                <a:effectLst/>
                <a:uLnTx/>
                <a:uFillTx/>
                <a:latin typeface="Arial"/>
                <a:ea typeface="+mn-ea"/>
                <a:cs typeface="+mn-cs"/>
              </a:rPr>
              <a:t> effect</a:t>
            </a:r>
            <a:r>
              <a:rPr lang="en-US" sz="1800" dirty="0">
                <a:solidFill>
                  <a:srgbClr val="034EA2"/>
                </a:solidFill>
                <a:latin typeface="Arial"/>
              </a:rPr>
              <a:t> </a:t>
            </a:r>
            <a:r>
              <a:rPr kumimoji="0" lang="en-US" sz="1800" b="0" i="0" u="none" strike="noStrike" kern="1200" cap="none" spc="0" normalizeH="0" baseline="0" noProof="0" dirty="0">
                <a:ln>
                  <a:noFill/>
                </a:ln>
                <a:solidFill>
                  <a:srgbClr val="034EA2"/>
                </a:solidFill>
                <a:effectLst/>
                <a:uLnTx/>
                <a:uFillTx/>
                <a:latin typeface="Arial"/>
                <a:ea typeface="+mn-ea"/>
                <a:cs typeface="+mn-cs"/>
              </a:rPr>
              <a:t> of</a:t>
            </a:r>
            <a:r>
              <a:rPr lang="en-US" sz="1800" dirty="0">
                <a:solidFill>
                  <a:srgbClr val="034EA2"/>
                </a:solidFill>
                <a:latin typeface="Arial"/>
              </a:rPr>
              <a:t> </a:t>
            </a:r>
            <a:r>
              <a:rPr kumimoji="0" lang="en-US" sz="1800" b="0" i="0" u="none" strike="noStrike" kern="1200" cap="none" spc="0" normalizeH="0" baseline="0" noProof="0" dirty="0">
                <a:ln>
                  <a:noFill/>
                </a:ln>
                <a:solidFill>
                  <a:srgbClr val="034EA2"/>
                </a:solidFill>
                <a:effectLst/>
                <a:uLnTx/>
                <a:uFillTx/>
                <a:latin typeface="Arial"/>
                <a:ea typeface="+mn-ea"/>
                <a:cs typeface="+mn-cs"/>
              </a:rPr>
              <a:t> the</a:t>
            </a:r>
            <a:r>
              <a:rPr lang="en-US" sz="1800" dirty="0">
                <a:solidFill>
                  <a:srgbClr val="034EA2"/>
                </a:solidFill>
                <a:latin typeface="Arial"/>
              </a:rPr>
              <a:t> </a:t>
            </a:r>
            <a:r>
              <a:rPr kumimoji="0" lang="en-US" sz="1800" b="0" i="0" u="none" strike="noStrike" kern="1200" cap="none" spc="0" normalizeH="0" baseline="0" noProof="0" dirty="0">
                <a:ln>
                  <a:noFill/>
                </a:ln>
                <a:solidFill>
                  <a:srgbClr val="034EA2"/>
                </a:solidFill>
                <a:effectLst/>
                <a:uLnTx/>
                <a:uFillTx/>
                <a:latin typeface="Arial"/>
                <a:ea typeface="+mn-ea"/>
                <a:cs typeface="+mn-cs"/>
              </a:rPr>
              <a:t> action,</a:t>
            </a:r>
            <a:r>
              <a:rPr lang="en-US" sz="1800" dirty="0">
                <a:solidFill>
                  <a:srgbClr val="034EA2"/>
                </a:solidFill>
                <a:latin typeface="Arial"/>
              </a:rPr>
              <a:t> </a:t>
            </a:r>
            <a:r>
              <a:rPr kumimoji="0" lang="en-US" sz="1800" b="0" i="0" u="none" strike="noStrike" kern="1200" cap="none" spc="0" normalizeH="0" baseline="0" noProof="0" dirty="0">
                <a:ln>
                  <a:noFill/>
                </a:ln>
                <a:solidFill>
                  <a:srgbClr val="034EA2"/>
                </a:solidFill>
                <a:effectLst/>
                <a:uLnTx/>
                <a:uFillTx/>
                <a:latin typeface="Arial"/>
                <a:ea typeface="+mn-ea"/>
                <a:cs typeface="+mn-cs"/>
              </a:rPr>
              <a:t> such</a:t>
            </a:r>
            <a:r>
              <a:rPr lang="en-US" sz="1800" dirty="0">
                <a:solidFill>
                  <a:srgbClr val="034EA2"/>
                </a:solidFill>
                <a:latin typeface="Arial"/>
              </a:rPr>
              <a:t> </a:t>
            </a:r>
            <a:r>
              <a:rPr kumimoji="0" lang="en-US" sz="1800" b="0" i="0" u="none" strike="noStrike" kern="1200" cap="none" spc="0" normalizeH="0" baseline="0" noProof="0" dirty="0">
                <a:ln>
                  <a:noFill/>
                </a:ln>
                <a:solidFill>
                  <a:srgbClr val="034EA2"/>
                </a:solidFill>
                <a:effectLst/>
                <a:uLnTx/>
                <a:uFillTx/>
                <a:latin typeface="Arial"/>
                <a:ea typeface="+mn-ea"/>
                <a:cs typeface="+mn-cs"/>
              </a:rPr>
              <a:t> as</a:t>
            </a:r>
            <a:r>
              <a:rPr lang="en-US" sz="1800" dirty="0">
                <a:solidFill>
                  <a:srgbClr val="034EA2"/>
                </a:solidFill>
                <a:latin typeface="Arial"/>
              </a:rPr>
              <a:t> </a:t>
            </a:r>
            <a:r>
              <a:rPr kumimoji="0" lang="en-US" sz="1800" b="0" i="0" u="none" strike="noStrike" kern="1200" cap="none" spc="0" normalizeH="0" baseline="0" noProof="0" dirty="0">
                <a:ln>
                  <a:noFill/>
                </a:ln>
                <a:solidFill>
                  <a:srgbClr val="034EA2"/>
                </a:solidFill>
                <a:effectLst/>
                <a:uLnTx/>
                <a:uFillTx/>
                <a:latin typeface="Arial"/>
                <a:ea typeface="+mn-ea"/>
                <a:cs typeface="+mn-cs"/>
              </a:rPr>
              <a:t> data,</a:t>
            </a:r>
            <a:r>
              <a:rPr lang="en-US" sz="1800" dirty="0">
                <a:solidFill>
                  <a:srgbClr val="034EA2"/>
                </a:solidFill>
                <a:latin typeface="Arial"/>
              </a:rPr>
              <a:t> </a:t>
            </a:r>
            <a:r>
              <a:rPr kumimoji="0" lang="en-US" sz="1800" b="0" i="0" u="none" strike="noStrike" kern="1200" cap="none" spc="0" normalizeH="0" baseline="0" noProof="0" dirty="0">
                <a:ln>
                  <a:noFill/>
                </a:ln>
                <a:solidFill>
                  <a:srgbClr val="034EA2"/>
                </a:solidFill>
                <a:effectLst/>
                <a:uLnTx/>
                <a:uFillTx/>
                <a:latin typeface="Arial"/>
                <a:ea typeface="+mn-ea"/>
                <a:cs typeface="+mn-cs"/>
              </a:rPr>
              <a:t> know-how</a:t>
            </a:r>
            <a:r>
              <a:rPr lang="en-US" sz="1800" dirty="0">
                <a:solidFill>
                  <a:srgbClr val="034EA2"/>
                </a:solidFill>
                <a:latin typeface="Arial"/>
              </a:rPr>
              <a:t> </a:t>
            </a:r>
            <a:r>
              <a:rPr kumimoji="0" lang="en-US" sz="1800" b="0" i="0" u="none" strike="noStrike" kern="1200" cap="none" spc="0" normalizeH="0" baseline="0" noProof="0" dirty="0">
                <a:ln>
                  <a:noFill/>
                </a:ln>
                <a:solidFill>
                  <a:srgbClr val="034EA2"/>
                </a:solidFill>
                <a:effectLst/>
                <a:uLnTx/>
                <a:uFillTx/>
                <a:latin typeface="Arial"/>
                <a:ea typeface="+mn-ea"/>
                <a:cs typeface="+mn-cs"/>
              </a:rPr>
              <a:t> or information,</a:t>
            </a:r>
            <a:r>
              <a:rPr lang="en-US" sz="1800" dirty="0">
                <a:solidFill>
                  <a:srgbClr val="034EA2"/>
                </a:solidFill>
                <a:latin typeface="Arial"/>
              </a:rPr>
              <a:t> </a:t>
            </a:r>
            <a:r>
              <a:rPr kumimoji="0" lang="en-US" sz="1800" b="0" i="0" u="none" strike="noStrike" kern="1200" cap="none" spc="0" normalizeH="0" baseline="0" noProof="0" dirty="0">
                <a:ln>
                  <a:noFill/>
                </a:ln>
                <a:solidFill>
                  <a:srgbClr val="034EA2"/>
                </a:solidFill>
                <a:effectLst/>
                <a:uLnTx/>
                <a:uFillTx/>
                <a:latin typeface="Arial"/>
                <a:ea typeface="+mn-ea"/>
                <a:cs typeface="+mn-cs"/>
              </a:rPr>
              <a:t> whatever</a:t>
            </a:r>
            <a:r>
              <a:rPr lang="en-US" sz="1800" dirty="0">
                <a:solidFill>
                  <a:srgbClr val="034EA2"/>
                </a:solidFill>
                <a:latin typeface="Arial"/>
              </a:rPr>
              <a:t> </a:t>
            </a:r>
            <a:r>
              <a:rPr kumimoji="0" lang="en-US" sz="1800" b="0" i="0" u="none" strike="noStrike" kern="1200" cap="none" spc="0" normalizeH="0" baseline="0" noProof="0" dirty="0">
                <a:ln>
                  <a:noFill/>
                </a:ln>
                <a:solidFill>
                  <a:srgbClr val="034EA2"/>
                </a:solidFill>
                <a:effectLst/>
                <a:uLnTx/>
                <a:uFillTx/>
                <a:latin typeface="Arial"/>
                <a:ea typeface="+mn-ea"/>
                <a:cs typeface="+mn-cs"/>
              </a:rPr>
              <a:t> its</a:t>
            </a:r>
            <a:r>
              <a:rPr lang="en-US" sz="1800" dirty="0">
                <a:solidFill>
                  <a:srgbClr val="034EA2"/>
                </a:solidFill>
                <a:latin typeface="Arial"/>
              </a:rPr>
              <a:t> </a:t>
            </a:r>
            <a:r>
              <a:rPr kumimoji="0" lang="en-US" sz="1800" b="0" i="0" u="none" strike="noStrike" kern="1200" cap="none" spc="0" normalizeH="0" baseline="0" noProof="0" dirty="0">
                <a:ln>
                  <a:noFill/>
                </a:ln>
                <a:solidFill>
                  <a:srgbClr val="034EA2"/>
                </a:solidFill>
                <a:effectLst/>
                <a:uLnTx/>
                <a:uFillTx/>
                <a:latin typeface="Arial"/>
                <a:ea typeface="+mn-ea"/>
                <a:cs typeface="+mn-cs"/>
              </a:rPr>
              <a:t> form</a:t>
            </a:r>
            <a:r>
              <a:rPr lang="en-US" sz="1800" dirty="0">
                <a:solidFill>
                  <a:srgbClr val="034EA2"/>
                </a:solidFill>
                <a:latin typeface="Arial"/>
              </a:rPr>
              <a:t> </a:t>
            </a:r>
            <a:r>
              <a:rPr kumimoji="0" lang="en-US" sz="1800" b="0" i="0" u="none" strike="noStrike" kern="1200" cap="none" spc="0" normalizeH="0" baseline="0" noProof="0" dirty="0">
                <a:ln>
                  <a:noFill/>
                </a:ln>
                <a:solidFill>
                  <a:srgbClr val="034EA2"/>
                </a:solidFill>
                <a:effectLst/>
                <a:uLnTx/>
                <a:uFillTx/>
                <a:latin typeface="Arial"/>
                <a:ea typeface="+mn-ea"/>
                <a:cs typeface="+mn-cs"/>
              </a:rPr>
              <a:t> or</a:t>
            </a:r>
            <a:r>
              <a:rPr lang="en-US" sz="1800" dirty="0">
                <a:solidFill>
                  <a:srgbClr val="034EA2"/>
                </a:solidFill>
                <a:latin typeface="Arial"/>
              </a:rPr>
              <a:t> </a:t>
            </a:r>
            <a:r>
              <a:rPr kumimoji="0" lang="en-US" sz="1800" b="0" i="0" u="none" strike="noStrike" kern="1200" cap="none" spc="0" normalizeH="0" baseline="0" noProof="0" dirty="0">
                <a:ln>
                  <a:noFill/>
                </a:ln>
                <a:solidFill>
                  <a:srgbClr val="034EA2"/>
                </a:solidFill>
                <a:effectLst/>
                <a:uLnTx/>
                <a:uFillTx/>
                <a:latin typeface="Arial"/>
                <a:ea typeface="+mn-ea"/>
                <a:cs typeface="+mn-cs"/>
              </a:rPr>
              <a:t> nature,</a:t>
            </a:r>
            <a:r>
              <a:rPr lang="en-US" sz="1800" dirty="0">
                <a:solidFill>
                  <a:srgbClr val="034EA2"/>
                </a:solidFill>
                <a:latin typeface="Arial"/>
              </a:rPr>
              <a:t> </a:t>
            </a:r>
            <a:r>
              <a:rPr kumimoji="0" lang="en-US" sz="1800" b="0" i="0" u="none" strike="noStrike" kern="1200" cap="none" spc="0" normalizeH="0" baseline="0" noProof="0" dirty="0">
                <a:ln>
                  <a:noFill/>
                </a:ln>
                <a:solidFill>
                  <a:srgbClr val="034EA2"/>
                </a:solidFill>
                <a:effectLst/>
                <a:uLnTx/>
                <a:uFillTx/>
                <a:latin typeface="Arial"/>
                <a:ea typeface="+mn-ea"/>
                <a:cs typeface="+mn-cs"/>
              </a:rPr>
              <a:t> whether</a:t>
            </a:r>
            <a:r>
              <a:rPr lang="en-US" sz="1800" dirty="0">
                <a:solidFill>
                  <a:srgbClr val="034EA2"/>
                </a:solidFill>
                <a:latin typeface="Arial"/>
              </a:rPr>
              <a:t> </a:t>
            </a:r>
            <a:r>
              <a:rPr kumimoji="0" lang="en-US" sz="1800" b="0" i="0" u="none" strike="noStrike" kern="1200" cap="none" spc="0" normalizeH="0" baseline="0" noProof="0" dirty="0">
                <a:ln>
                  <a:noFill/>
                </a:ln>
                <a:solidFill>
                  <a:srgbClr val="034EA2"/>
                </a:solidFill>
                <a:effectLst/>
                <a:uLnTx/>
                <a:uFillTx/>
                <a:latin typeface="Arial"/>
                <a:ea typeface="+mn-ea"/>
                <a:cs typeface="+mn-cs"/>
              </a:rPr>
              <a:t> or not</a:t>
            </a:r>
            <a:r>
              <a:rPr lang="en-US" sz="1800" dirty="0">
                <a:solidFill>
                  <a:srgbClr val="034EA2"/>
                </a:solidFill>
                <a:latin typeface="Arial"/>
              </a:rPr>
              <a:t> </a:t>
            </a:r>
            <a:r>
              <a:rPr kumimoji="0" lang="en-US" sz="1800" b="0" i="0" u="none" strike="noStrike" kern="1200" cap="none" spc="0" normalizeH="0" baseline="0" noProof="0" dirty="0">
                <a:ln>
                  <a:noFill/>
                </a:ln>
                <a:solidFill>
                  <a:srgbClr val="034EA2"/>
                </a:solidFill>
                <a:effectLst/>
                <a:uLnTx/>
                <a:uFillTx/>
                <a:latin typeface="Arial"/>
                <a:ea typeface="+mn-ea"/>
                <a:cs typeface="+mn-cs"/>
              </a:rPr>
              <a:t> it</a:t>
            </a:r>
            <a:r>
              <a:rPr lang="en-US" sz="1800" dirty="0">
                <a:solidFill>
                  <a:srgbClr val="034EA2"/>
                </a:solidFill>
                <a:latin typeface="Arial"/>
              </a:rPr>
              <a:t> </a:t>
            </a:r>
            <a:r>
              <a:rPr kumimoji="0" lang="en-US" sz="1800" b="0" i="0" u="none" strike="noStrike" kern="1200" cap="none" spc="0" normalizeH="0" baseline="0" noProof="0" dirty="0">
                <a:ln>
                  <a:noFill/>
                </a:ln>
                <a:solidFill>
                  <a:srgbClr val="034EA2"/>
                </a:solidFill>
                <a:effectLst/>
                <a:uLnTx/>
                <a:uFillTx/>
                <a:latin typeface="Arial"/>
                <a:ea typeface="+mn-ea"/>
                <a:cs typeface="+mn-cs"/>
              </a:rPr>
              <a:t> can</a:t>
            </a:r>
            <a:r>
              <a:rPr lang="en-US" sz="1800" dirty="0">
                <a:solidFill>
                  <a:srgbClr val="034EA2"/>
                </a:solidFill>
                <a:latin typeface="Arial"/>
              </a:rPr>
              <a:t> </a:t>
            </a:r>
            <a:r>
              <a:rPr kumimoji="0" lang="en-US" sz="1800" b="0" i="0" u="none" strike="noStrike" kern="1200" cap="none" spc="0" normalizeH="0" baseline="0" noProof="0" dirty="0">
                <a:ln>
                  <a:noFill/>
                </a:ln>
                <a:solidFill>
                  <a:srgbClr val="034EA2"/>
                </a:solidFill>
                <a:effectLst/>
                <a:uLnTx/>
                <a:uFillTx/>
                <a:latin typeface="Arial"/>
                <a:ea typeface="+mn-ea"/>
                <a:cs typeface="+mn-cs"/>
              </a:rPr>
              <a:t> be</a:t>
            </a:r>
            <a:r>
              <a:rPr lang="en-US" sz="1800" dirty="0">
                <a:solidFill>
                  <a:srgbClr val="034EA2"/>
                </a:solidFill>
                <a:latin typeface="Arial"/>
              </a:rPr>
              <a:t> </a:t>
            </a:r>
            <a:r>
              <a:rPr kumimoji="0" lang="en-US" sz="1800" b="0" i="0" u="none" strike="noStrike" kern="1200" cap="none" spc="0" normalizeH="0" baseline="0" noProof="0" dirty="0">
                <a:ln>
                  <a:noFill/>
                </a:ln>
                <a:solidFill>
                  <a:srgbClr val="034EA2"/>
                </a:solidFill>
                <a:effectLst/>
                <a:uLnTx/>
                <a:uFillTx/>
                <a:latin typeface="Arial"/>
                <a:ea typeface="+mn-ea"/>
                <a:cs typeface="+mn-cs"/>
              </a:rPr>
              <a:t> protected,</a:t>
            </a:r>
            <a:r>
              <a:rPr lang="en-US" sz="1800" dirty="0">
                <a:solidFill>
                  <a:srgbClr val="034EA2"/>
                </a:solidFill>
                <a:latin typeface="Arial"/>
              </a:rPr>
              <a:t> </a:t>
            </a:r>
            <a:r>
              <a:rPr kumimoji="0" lang="en-US" sz="1800" b="0" i="0" u="none" strike="noStrike" kern="1200" cap="none" spc="0" normalizeH="0" baseline="0" noProof="0" dirty="0">
                <a:ln>
                  <a:noFill/>
                </a:ln>
                <a:solidFill>
                  <a:srgbClr val="034EA2"/>
                </a:solidFill>
                <a:effectLst/>
                <a:uLnTx/>
                <a:uFillTx/>
                <a:latin typeface="Arial"/>
                <a:ea typeface="+mn-ea"/>
                <a:cs typeface="+mn-cs"/>
              </a:rPr>
              <a:t> as</a:t>
            </a:r>
            <a:r>
              <a:rPr lang="en-US" sz="1800" dirty="0">
                <a:solidFill>
                  <a:srgbClr val="034EA2"/>
                </a:solidFill>
                <a:latin typeface="Arial"/>
              </a:rPr>
              <a:t> </a:t>
            </a:r>
            <a:r>
              <a:rPr kumimoji="0" lang="en-US" sz="1800" b="0" i="0" u="none" strike="noStrike" kern="1200" cap="none" spc="0" normalizeH="0" baseline="0" noProof="0" dirty="0">
                <a:ln>
                  <a:noFill/>
                </a:ln>
                <a:solidFill>
                  <a:srgbClr val="034EA2"/>
                </a:solidFill>
                <a:effectLst/>
                <a:uLnTx/>
                <a:uFillTx/>
                <a:latin typeface="Arial"/>
                <a:ea typeface="+mn-ea"/>
                <a:cs typeface="+mn-cs"/>
              </a:rPr>
              <a:t> well</a:t>
            </a:r>
            <a:r>
              <a:rPr lang="en-US" sz="1800" dirty="0">
                <a:solidFill>
                  <a:srgbClr val="034EA2"/>
                </a:solidFill>
                <a:latin typeface="Arial"/>
              </a:rPr>
              <a:t> </a:t>
            </a:r>
            <a:r>
              <a:rPr kumimoji="0" lang="en-US" sz="1800" b="0" i="0" u="none" strike="noStrike" kern="1200" cap="none" spc="0" normalizeH="0" baseline="0" noProof="0" dirty="0">
                <a:ln>
                  <a:noFill/>
                </a:ln>
                <a:solidFill>
                  <a:srgbClr val="034EA2"/>
                </a:solidFill>
                <a:effectLst/>
                <a:uLnTx/>
                <a:uFillTx/>
                <a:latin typeface="Arial"/>
                <a:ea typeface="+mn-ea"/>
                <a:cs typeface="+mn-cs"/>
              </a:rPr>
              <a:t> as any rights attached to it, including intellectual property rights…</a:t>
            </a:r>
            <a:endParaRPr lang="en-US" sz="1800" b="0" i="0" u="none" strike="noStrike" kern="1200" cap="none" spc="0" normalizeH="0" baseline="0" noProof="0" dirty="0">
              <a:ln>
                <a:noFill/>
              </a:ln>
              <a:solidFill>
                <a:srgbClr val="034EA2"/>
              </a:solidFill>
              <a:effectLst/>
              <a:uLnTx/>
              <a:uFillTx/>
              <a:latin typeface="Arial"/>
              <a:cs typeface="Arial"/>
            </a:endParaRPr>
          </a:p>
        </p:txBody>
      </p:sp>
      <p:sp>
        <p:nvSpPr>
          <p:cNvPr id="6" name="Rounded Rectangle 5"/>
          <p:cNvSpPr/>
          <p:nvPr/>
        </p:nvSpPr>
        <p:spPr>
          <a:xfrm>
            <a:off x="794866" y="3198224"/>
            <a:ext cx="5301134" cy="857020"/>
          </a:xfrm>
          <a:prstGeom prst="round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7" name="Rectangle 6"/>
          <p:cNvSpPr/>
          <p:nvPr/>
        </p:nvSpPr>
        <p:spPr>
          <a:xfrm>
            <a:off x="982010" y="3259864"/>
            <a:ext cx="5264242"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518E"/>
              </a:buClr>
              <a:buSzTx/>
              <a:buFontTx/>
              <a:buNone/>
              <a:tabLst/>
              <a:defRPr/>
            </a:pPr>
            <a:r>
              <a:rPr kumimoji="0" lang="en-US" altLang="en-US" sz="1400" b="0" i="0" u="none" strike="noStrike" kern="1200" cap="none" spc="0" normalizeH="0" baseline="0" noProof="0" dirty="0">
                <a:ln>
                  <a:noFill/>
                </a:ln>
                <a:solidFill>
                  <a:srgbClr val="FFFFFF"/>
                </a:solidFill>
                <a:effectLst/>
                <a:uLnTx/>
                <a:uFillTx/>
                <a:latin typeface="Arial"/>
                <a:ea typeface="+mn-ea"/>
                <a:cs typeface="+mn-cs"/>
              </a:rPr>
              <a:t>Key results are the </a:t>
            </a:r>
            <a:r>
              <a:rPr kumimoji="0" lang="en-US" altLang="en-US" sz="1400" b="1" i="0" u="none" strike="noStrike" kern="1200" cap="none" spc="0" normalizeH="0" baseline="0" noProof="0" dirty="0">
                <a:ln>
                  <a:noFill/>
                </a:ln>
                <a:solidFill>
                  <a:srgbClr val="FFFFFF"/>
                </a:solidFill>
                <a:effectLst/>
                <a:uLnTx/>
                <a:uFillTx/>
                <a:latin typeface="Arial"/>
                <a:ea typeface="+mn-ea"/>
                <a:cs typeface="+mn-cs"/>
              </a:rPr>
              <a:t>outputs generated during the project which can be used and create impact</a:t>
            </a:r>
            <a:r>
              <a:rPr kumimoji="0" lang="en-US" altLang="en-US" sz="1400" b="0" i="0" u="none" strike="noStrike" kern="1200" cap="none" spc="0" normalizeH="0" baseline="0" noProof="0" dirty="0">
                <a:ln>
                  <a:noFill/>
                </a:ln>
                <a:solidFill>
                  <a:srgbClr val="FFFFFF"/>
                </a:solidFill>
                <a:effectLst/>
                <a:uLnTx/>
                <a:uFillTx/>
                <a:latin typeface="Arial"/>
                <a:ea typeface="+mn-ea"/>
                <a:cs typeface="+mn-cs"/>
              </a:rPr>
              <a:t>, either by the project partners or by other stakeholders </a:t>
            </a:r>
          </a:p>
        </p:txBody>
      </p:sp>
      <p:sp>
        <p:nvSpPr>
          <p:cNvPr id="8" name="Rounded Rectangle 7"/>
          <p:cNvSpPr/>
          <p:nvPr/>
        </p:nvSpPr>
        <p:spPr>
          <a:xfrm>
            <a:off x="847842" y="4474865"/>
            <a:ext cx="5284672" cy="1110984"/>
          </a:xfrm>
          <a:prstGeom prst="round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9" name="Rectangle 8"/>
          <p:cNvSpPr/>
          <p:nvPr/>
        </p:nvSpPr>
        <p:spPr>
          <a:xfrm>
            <a:off x="1129977" y="4345071"/>
            <a:ext cx="5018302" cy="116955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518E"/>
              </a:buClr>
              <a:buSzTx/>
              <a:buFontTx/>
              <a:buNone/>
              <a:tabLst/>
              <a:defRPr/>
            </a:pPr>
            <a:endParaRPr kumimoji="0" lang="en-US" altLang="en-US" sz="14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
                <a:srgbClr val="00518E"/>
              </a:buClr>
              <a:buSzTx/>
              <a:buFontTx/>
              <a:buNone/>
              <a:tabLst/>
              <a:defRPr/>
            </a:pPr>
            <a:r>
              <a:rPr kumimoji="0" lang="en-US" altLang="en-US" sz="1400" b="0" i="0" u="none" strike="noStrike" kern="1200" cap="none" spc="0" normalizeH="0" baseline="0" noProof="0" dirty="0">
                <a:ln>
                  <a:noFill/>
                </a:ln>
                <a:solidFill>
                  <a:srgbClr val="FFFFFF"/>
                </a:solidFill>
                <a:effectLst/>
                <a:uLnTx/>
                <a:uFillTx/>
                <a:latin typeface="Arial"/>
                <a:ea typeface="+mn-ea"/>
                <a:cs typeface="+mn-cs"/>
              </a:rPr>
              <a:t>Project results can be reusable and exploitable (e.g. inventions, prototypes, services) as such, or elements (knowledge, technology, processes, networks) that have potential to contribute to further R&amp;I.</a:t>
            </a:r>
          </a:p>
        </p:txBody>
      </p:sp>
      <p:sp>
        <p:nvSpPr>
          <p:cNvPr id="11" name="Dodecagon 10"/>
          <p:cNvSpPr/>
          <p:nvPr/>
        </p:nvSpPr>
        <p:spPr>
          <a:xfrm>
            <a:off x="7833206" y="2149092"/>
            <a:ext cx="2387646" cy="2416316"/>
          </a:xfrm>
          <a:prstGeom prst="dodecagon">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B0F0"/>
              </a:solidFill>
              <a:effectLst/>
              <a:uLnTx/>
              <a:uFillTx/>
              <a:latin typeface="Arial"/>
              <a:ea typeface="+mn-ea"/>
              <a:cs typeface="+mn-cs"/>
            </a:endParaRPr>
          </a:p>
        </p:txBody>
      </p:sp>
      <p:sp>
        <p:nvSpPr>
          <p:cNvPr id="12" name="Subtitle 2"/>
          <p:cNvSpPr txBox="1">
            <a:spLocks/>
          </p:cNvSpPr>
          <p:nvPr/>
        </p:nvSpPr>
        <p:spPr>
          <a:xfrm>
            <a:off x="8402955" y="1394201"/>
            <a:ext cx="1251204" cy="590126"/>
          </a:xfrm>
          <a:prstGeom prst="rect">
            <a:avLst/>
          </a:prstGeom>
        </p:spPr>
        <p:txBody>
          <a:bodyPr vert="horz" lIns="91440" tIns="45720" rIns="91440" bIns="45720" rtlCol="0" anchor="ctr">
            <a:noAutofit/>
          </a:bodyPr>
          <a:lstStyle>
            <a:lvl1pPr marL="0" indent="0" algn="l" defTabSz="914400" rtl="0" eaLnBrk="1" latinLnBrk="0" hangingPunct="1">
              <a:lnSpc>
                <a:spcPct val="100000"/>
              </a:lnSpc>
              <a:spcBef>
                <a:spcPts val="0"/>
              </a:spcBef>
              <a:spcAft>
                <a:spcPts val="1800"/>
              </a:spcAft>
              <a:buClr>
                <a:schemeClr val="tx2"/>
              </a:buClr>
              <a:buFont typeface="Arial" panose="020B0604020202020204" pitchFamily="34" charset="0"/>
              <a:buNone/>
              <a:defRPr sz="2800" i="0" kern="1200">
                <a:solidFill>
                  <a:schemeClr val="accent5"/>
                </a:solidFill>
                <a:latin typeface="+mn-lt"/>
                <a:ea typeface="+mn-ea"/>
                <a:cs typeface="+mn-cs"/>
              </a:defRPr>
            </a:lvl1pPr>
            <a:lvl2pPr marL="4572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1800"/>
              </a:spcAft>
              <a:buClr>
                <a:srgbClr val="034EA2"/>
              </a:buClr>
              <a:buSzTx/>
              <a:buFont typeface="Arial" panose="020B0604020202020204" pitchFamily="34" charset="0"/>
              <a:buNone/>
              <a:tabLst/>
              <a:defRPr/>
            </a:pPr>
            <a:r>
              <a:rPr kumimoji="0" lang="en-US" sz="1200" b="1" i="0" u="none" strike="noStrike" kern="1200" cap="none" spc="0" normalizeH="0" baseline="0" noProof="0">
                <a:ln>
                  <a:noFill/>
                </a:ln>
                <a:solidFill>
                  <a:srgbClr val="00B0F0"/>
                </a:solidFill>
                <a:effectLst/>
                <a:uLnTx/>
                <a:uFillTx/>
                <a:latin typeface="Arial"/>
                <a:ea typeface="+mn-ea"/>
                <a:cs typeface="+mn-cs"/>
              </a:rPr>
              <a:t>Research Roadmaps</a:t>
            </a:r>
          </a:p>
        </p:txBody>
      </p:sp>
      <p:sp>
        <p:nvSpPr>
          <p:cNvPr id="13" name="Subtitle 2"/>
          <p:cNvSpPr txBox="1">
            <a:spLocks/>
          </p:cNvSpPr>
          <p:nvPr/>
        </p:nvSpPr>
        <p:spPr>
          <a:xfrm>
            <a:off x="9518334" y="1712192"/>
            <a:ext cx="1746505" cy="590126"/>
          </a:xfrm>
          <a:prstGeom prst="rect">
            <a:avLst/>
          </a:prstGeom>
        </p:spPr>
        <p:txBody>
          <a:bodyPr vert="horz" lIns="91440" tIns="45720" rIns="91440" bIns="45720" rtlCol="0" anchor="ctr">
            <a:noAutofit/>
          </a:bodyPr>
          <a:lstStyle>
            <a:lvl1pPr marL="0" indent="0" algn="l" defTabSz="914400" rtl="0" eaLnBrk="1" latinLnBrk="0" hangingPunct="1">
              <a:lnSpc>
                <a:spcPct val="100000"/>
              </a:lnSpc>
              <a:spcBef>
                <a:spcPts val="0"/>
              </a:spcBef>
              <a:spcAft>
                <a:spcPts val="1800"/>
              </a:spcAft>
              <a:buClr>
                <a:schemeClr val="tx2"/>
              </a:buClr>
              <a:buFont typeface="Arial" panose="020B0604020202020204" pitchFamily="34" charset="0"/>
              <a:buNone/>
              <a:defRPr sz="2800" i="0" kern="1200">
                <a:solidFill>
                  <a:schemeClr val="accent5"/>
                </a:solidFill>
                <a:latin typeface="+mn-lt"/>
                <a:ea typeface="+mn-ea"/>
                <a:cs typeface="+mn-cs"/>
              </a:defRPr>
            </a:lvl1pPr>
            <a:lvl2pPr marL="4572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1800"/>
              </a:spcAft>
              <a:buClr>
                <a:srgbClr val="034EA2"/>
              </a:buClr>
              <a:buSzTx/>
              <a:buFont typeface="Arial" panose="020B0604020202020204" pitchFamily="34" charset="0"/>
              <a:buNone/>
              <a:tabLst/>
              <a:defRPr/>
            </a:pPr>
            <a:r>
              <a:rPr kumimoji="0" lang="en-US" sz="1200" b="1" i="0" u="none" strike="noStrike" kern="1200" cap="none" spc="0" normalizeH="0" baseline="0" noProof="0">
                <a:ln>
                  <a:noFill/>
                </a:ln>
                <a:solidFill>
                  <a:srgbClr val="00B0F0"/>
                </a:solidFill>
                <a:effectLst/>
                <a:uLnTx/>
                <a:uFillTx/>
                <a:latin typeface="Arial"/>
                <a:ea typeface="+mn-ea"/>
                <a:cs typeface="+mn-cs"/>
              </a:rPr>
              <a:t>Policy Recommendations</a:t>
            </a:r>
          </a:p>
        </p:txBody>
      </p:sp>
      <p:sp>
        <p:nvSpPr>
          <p:cNvPr id="14" name="Subtitle 2"/>
          <p:cNvSpPr txBox="1">
            <a:spLocks/>
          </p:cNvSpPr>
          <p:nvPr/>
        </p:nvSpPr>
        <p:spPr>
          <a:xfrm>
            <a:off x="10166096" y="2431960"/>
            <a:ext cx="1251204" cy="406304"/>
          </a:xfrm>
          <a:prstGeom prst="rect">
            <a:avLst/>
          </a:prstGeom>
        </p:spPr>
        <p:txBody>
          <a:bodyPr vert="horz" lIns="91440" tIns="45720" rIns="91440" bIns="45720" rtlCol="0" anchor="ctr">
            <a:noAutofit/>
          </a:bodyPr>
          <a:lstStyle>
            <a:lvl1pPr marL="0" indent="0" algn="l" defTabSz="914400" rtl="0" eaLnBrk="1" latinLnBrk="0" hangingPunct="1">
              <a:lnSpc>
                <a:spcPct val="100000"/>
              </a:lnSpc>
              <a:spcBef>
                <a:spcPts val="0"/>
              </a:spcBef>
              <a:spcAft>
                <a:spcPts val="1800"/>
              </a:spcAft>
              <a:buClr>
                <a:schemeClr val="tx2"/>
              </a:buClr>
              <a:buFont typeface="Arial" panose="020B0604020202020204" pitchFamily="34" charset="0"/>
              <a:buNone/>
              <a:defRPr sz="2800" i="0" kern="1200">
                <a:solidFill>
                  <a:schemeClr val="accent5"/>
                </a:solidFill>
                <a:latin typeface="+mn-lt"/>
                <a:ea typeface="+mn-ea"/>
                <a:cs typeface="+mn-cs"/>
              </a:defRPr>
            </a:lvl1pPr>
            <a:lvl2pPr marL="4572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1800"/>
              </a:spcAft>
              <a:buClr>
                <a:srgbClr val="034EA2"/>
              </a:buClr>
              <a:buSzTx/>
              <a:buFont typeface="Arial" panose="020B0604020202020204" pitchFamily="34" charset="0"/>
              <a:buNone/>
              <a:tabLst/>
              <a:defRPr/>
            </a:pPr>
            <a:r>
              <a:rPr kumimoji="0" lang="en-US" sz="1200" b="1" i="0" u="none" strike="noStrike" kern="1200" cap="none" spc="0" normalizeH="0" baseline="0" noProof="0">
                <a:ln>
                  <a:noFill/>
                </a:ln>
                <a:solidFill>
                  <a:srgbClr val="00B0F0"/>
                </a:solidFill>
                <a:effectLst/>
                <a:uLnTx/>
                <a:uFillTx/>
                <a:latin typeface="Arial"/>
                <a:ea typeface="+mn-ea"/>
                <a:cs typeface="+mn-cs"/>
              </a:rPr>
              <a:t>Reports</a:t>
            </a:r>
          </a:p>
        </p:txBody>
      </p:sp>
      <p:sp>
        <p:nvSpPr>
          <p:cNvPr id="15" name="Subtitle 2"/>
          <p:cNvSpPr txBox="1">
            <a:spLocks/>
          </p:cNvSpPr>
          <p:nvPr/>
        </p:nvSpPr>
        <p:spPr>
          <a:xfrm>
            <a:off x="10356595" y="3081676"/>
            <a:ext cx="1383215" cy="663671"/>
          </a:xfrm>
          <a:prstGeom prst="rect">
            <a:avLst/>
          </a:prstGeom>
        </p:spPr>
        <p:txBody>
          <a:bodyPr vert="horz" lIns="91440" tIns="45720" rIns="91440" bIns="45720" rtlCol="0" anchor="ctr">
            <a:noAutofit/>
          </a:bodyPr>
          <a:lstStyle>
            <a:lvl1pPr marL="0" indent="0" algn="l" defTabSz="914400" rtl="0" eaLnBrk="1" latinLnBrk="0" hangingPunct="1">
              <a:lnSpc>
                <a:spcPct val="100000"/>
              </a:lnSpc>
              <a:spcBef>
                <a:spcPts val="0"/>
              </a:spcBef>
              <a:spcAft>
                <a:spcPts val="1800"/>
              </a:spcAft>
              <a:buClr>
                <a:schemeClr val="tx2"/>
              </a:buClr>
              <a:buFont typeface="Arial" panose="020B0604020202020204" pitchFamily="34" charset="0"/>
              <a:buNone/>
              <a:defRPr sz="2800" i="0" kern="1200">
                <a:solidFill>
                  <a:schemeClr val="accent5"/>
                </a:solidFill>
                <a:latin typeface="+mn-lt"/>
                <a:ea typeface="+mn-ea"/>
                <a:cs typeface="+mn-cs"/>
              </a:defRPr>
            </a:lvl1pPr>
            <a:lvl2pPr marL="4572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1800"/>
              </a:spcAft>
              <a:buClr>
                <a:srgbClr val="034EA2"/>
              </a:buClr>
              <a:buSzTx/>
              <a:buFont typeface="Arial" panose="020B0604020202020204" pitchFamily="34" charset="0"/>
              <a:buNone/>
              <a:tabLst/>
              <a:defRPr/>
            </a:pPr>
            <a:r>
              <a:rPr kumimoji="0" lang="en-US" sz="1200" b="1" i="0" u="none" strike="noStrike" kern="1200" cap="none" spc="0" normalizeH="0" baseline="0" noProof="0">
                <a:ln>
                  <a:noFill/>
                </a:ln>
                <a:solidFill>
                  <a:srgbClr val="00B0F0"/>
                </a:solidFill>
                <a:effectLst/>
                <a:uLnTx/>
                <a:uFillTx/>
                <a:latin typeface="Arial"/>
                <a:ea typeface="+mn-ea"/>
                <a:cs typeface="+mn-cs"/>
              </a:rPr>
              <a:t>Platforms (Collaboration)</a:t>
            </a:r>
          </a:p>
        </p:txBody>
      </p:sp>
      <p:sp>
        <p:nvSpPr>
          <p:cNvPr id="16" name="Subtitle 2"/>
          <p:cNvSpPr txBox="1">
            <a:spLocks/>
          </p:cNvSpPr>
          <p:nvPr/>
        </p:nvSpPr>
        <p:spPr>
          <a:xfrm>
            <a:off x="10166096" y="3859309"/>
            <a:ext cx="1251204" cy="590126"/>
          </a:xfrm>
          <a:prstGeom prst="rect">
            <a:avLst/>
          </a:prstGeom>
        </p:spPr>
        <p:txBody>
          <a:bodyPr vert="horz" lIns="91440" tIns="45720" rIns="91440" bIns="45720" rtlCol="0" anchor="ctr">
            <a:noAutofit/>
          </a:bodyPr>
          <a:lstStyle>
            <a:lvl1pPr marL="0" indent="0" algn="l" defTabSz="914400" rtl="0" eaLnBrk="1" latinLnBrk="0" hangingPunct="1">
              <a:lnSpc>
                <a:spcPct val="100000"/>
              </a:lnSpc>
              <a:spcBef>
                <a:spcPts val="0"/>
              </a:spcBef>
              <a:spcAft>
                <a:spcPts val="1800"/>
              </a:spcAft>
              <a:buClr>
                <a:schemeClr val="tx2"/>
              </a:buClr>
              <a:buFont typeface="Arial" panose="020B0604020202020204" pitchFamily="34" charset="0"/>
              <a:buNone/>
              <a:defRPr sz="2800" i="0" kern="1200">
                <a:solidFill>
                  <a:schemeClr val="accent5"/>
                </a:solidFill>
                <a:latin typeface="+mn-lt"/>
                <a:ea typeface="+mn-ea"/>
                <a:cs typeface="+mn-cs"/>
              </a:defRPr>
            </a:lvl1pPr>
            <a:lvl2pPr marL="4572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1800"/>
              </a:spcAft>
              <a:buClr>
                <a:srgbClr val="034EA2"/>
              </a:buClr>
              <a:buSzTx/>
              <a:buFont typeface="Arial" panose="020B0604020202020204" pitchFamily="34" charset="0"/>
              <a:buNone/>
              <a:tabLst/>
              <a:defRPr/>
            </a:pPr>
            <a:r>
              <a:rPr kumimoji="0" lang="en-US" sz="1200" b="0" i="0" u="none" strike="noStrike" kern="1200" cap="none" spc="0" normalizeH="0" baseline="0" noProof="0">
                <a:ln>
                  <a:noFill/>
                </a:ln>
                <a:solidFill>
                  <a:srgbClr val="00B0F0"/>
                </a:solidFill>
                <a:effectLst/>
                <a:uLnTx/>
                <a:uFillTx/>
                <a:latin typeface="Arial"/>
                <a:ea typeface="+mn-ea"/>
                <a:cs typeface="+mn-cs"/>
              </a:rPr>
              <a:t>Skills and Knowledge</a:t>
            </a:r>
          </a:p>
        </p:txBody>
      </p:sp>
      <p:sp>
        <p:nvSpPr>
          <p:cNvPr id="17" name="Subtitle 2"/>
          <p:cNvSpPr txBox="1">
            <a:spLocks/>
          </p:cNvSpPr>
          <p:nvPr/>
        </p:nvSpPr>
        <p:spPr>
          <a:xfrm>
            <a:off x="9540494" y="4494152"/>
            <a:ext cx="1251204" cy="590126"/>
          </a:xfrm>
          <a:prstGeom prst="rect">
            <a:avLst/>
          </a:prstGeom>
        </p:spPr>
        <p:txBody>
          <a:bodyPr vert="horz" lIns="91440" tIns="45720" rIns="91440" bIns="45720" rtlCol="0" anchor="ctr">
            <a:noAutofit/>
          </a:bodyPr>
          <a:lstStyle>
            <a:lvl1pPr marL="0" indent="0" algn="l" defTabSz="914400" rtl="0" eaLnBrk="1" latinLnBrk="0" hangingPunct="1">
              <a:lnSpc>
                <a:spcPct val="100000"/>
              </a:lnSpc>
              <a:spcBef>
                <a:spcPts val="0"/>
              </a:spcBef>
              <a:spcAft>
                <a:spcPts val="1800"/>
              </a:spcAft>
              <a:buClr>
                <a:schemeClr val="tx2"/>
              </a:buClr>
              <a:buFont typeface="Arial" panose="020B0604020202020204" pitchFamily="34" charset="0"/>
              <a:buNone/>
              <a:defRPr sz="2800" i="0" kern="1200">
                <a:solidFill>
                  <a:schemeClr val="accent5"/>
                </a:solidFill>
                <a:latin typeface="+mn-lt"/>
                <a:ea typeface="+mn-ea"/>
                <a:cs typeface="+mn-cs"/>
              </a:defRPr>
            </a:lvl1pPr>
            <a:lvl2pPr marL="4572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1800"/>
              </a:spcAft>
              <a:buClr>
                <a:srgbClr val="034EA2"/>
              </a:buClr>
              <a:buSzTx/>
              <a:buFont typeface="Arial" panose="020B0604020202020204" pitchFamily="34" charset="0"/>
              <a:buNone/>
              <a:tabLst/>
              <a:defRPr/>
            </a:pPr>
            <a:r>
              <a:rPr kumimoji="0" lang="en-US" sz="1200" b="1" i="0" u="none" strike="noStrike" kern="1200" cap="none" spc="0" normalizeH="0" baseline="0" noProof="0">
                <a:ln>
                  <a:noFill/>
                </a:ln>
                <a:solidFill>
                  <a:srgbClr val="00B0F0"/>
                </a:solidFill>
                <a:effectLst/>
                <a:uLnTx/>
                <a:uFillTx/>
                <a:latin typeface="Arial"/>
                <a:ea typeface="+mn-ea"/>
                <a:cs typeface="+mn-cs"/>
              </a:rPr>
              <a:t>Educational Materials</a:t>
            </a:r>
          </a:p>
        </p:txBody>
      </p:sp>
      <p:sp>
        <p:nvSpPr>
          <p:cNvPr id="18" name="Subtitle 2"/>
          <p:cNvSpPr txBox="1">
            <a:spLocks/>
          </p:cNvSpPr>
          <p:nvPr/>
        </p:nvSpPr>
        <p:spPr>
          <a:xfrm>
            <a:off x="8402955" y="4735294"/>
            <a:ext cx="1251204" cy="590126"/>
          </a:xfrm>
          <a:prstGeom prst="rect">
            <a:avLst/>
          </a:prstGeom>
        </p:spPr>
        <p:txBody>
          <a:bodyPr vert="horz" lIns="91440" tIns="45720" rIns="91440" bIns="45720" rtlCol="0" anchor="ctr">
            <a:noAutofit/>
          </a:bodyPr>
          <a:lstStyle>
            <a:lvl1pPr marL="0" indent="0" algn="l" defTabSz="914400" rtl="0" eaLnBrk="1" latinLnBrk="0" hangingPunct="1">
              <a:lnSpc>
                <a:spcPct val="100000"/>
              </a:lnSpc>
              <a:spcBef>
                <a:spcPts val="0"/>
              </a:spcBef>
              <a:spcAft>
                <a:spcPts val="1800"/>
              </a:spcAft>
              <a:buClr>
                <a:schemeClr val="tx2"/>
              </a:buClr>
              <a:buFont typeface="Arial" panose="020B0604020202020204" pitchFamily="34" charset="0"/>
              <a:buNone/>
              <a:defRPr sz="2800" i="0" kern="1200">
                <a:solidFill>
                  <a:schemeClr val="accent5"/>
                </a:solidFill>
                <a:latin typeface="+mn-lt"/>
                <a:ea typeface="+mn-ea"/>
                <a:cs typeface="+mn-cs"/>
              </a:defRPr>
            </a:lvl1pPr>
            <a:lvl2pPr marL="4572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1800"/>
              </a:spcAft>
              <a:buClr>
                <a:srgbClr val="034EA2"/>
              </a:buClr>
              <a:buSzTx/>
              <a:buFont typeface="Arial" panose="020B0604020202020204" pitchFamily="34" charset="0"/>
              <a:buNone/>
              <a:tabLst/>
              <a:defRPr/>
            </a:pPr>
            <a:r>
              <a:rPr kumimoji="0" lang="en-US" sz="1200" b="1" i="0" u="none" strike="noStrike" kern="1200" cap="none" spc="0" normalizeH="0" baseline="0" noProof="0">
                <a:ln>
                  <a:noFill/>
                </a:ln>
                <a:solidFill>
                  <a:srgbClr val="00B0F0"/>
                </a:solidFill>
                <a:effectLst/>
                <a:uLnTx/>
                <a:uFillTx/>
                <a:latin typeface="Arial"/>
                <a:ea typeface="+mn-ea"/>
                <a:cs typeface="+mn-cs"/>
              </a:rPr>
              <a:t>Codes of Conduct</a:t>
            </a:r>
          </a:p>
        </p:txBody>
      </p:sp>
      <p:sp>
        <p:nvSpPr>
          <p:cNvPr id="19" name="Subtitle 2"/>
          <p:cNvSpPr txBox="1">
            <a:spLocks/>
          </p:cNvSpPr>
          <p:nvPr/>
        </p:nvSpPr>
        <p:spPr>
          <a:xfrm>
            <a:off x="7148763" y="4385997"/>
            <a:ext cx="1251204" cy="590126"/>
          </a:xfrm>
          <a:prstGeom prst="rect">
            <a:avLst/>
          </a:prstGeom>
        </p:spPr>
        <p:txBody>
          <a:bodyPr vert="horz" lIns="91440" tIns="45720" rIns="91440" bIns="45720" rtlCol="0" anchor="ctr">
            <a:noAutofit/>
          </a:bodyPr>
          <a:lstStyle>
            <a:lvl1pPr marL="0" indent="0" algn="l" defTabSz="914400" rtl="0" eaLnBrk="1" latinLnBrk="0" hangingPunct="1">
              <a:lnSpc>
                <a:spcPct val="100000"/>
              </a:lnSpc>
              <a:spcBef>
                <a:spcPts val="0"/>
              </a:spcBef>
              <a:spcAft>
                <a:spcPts val="1800"/>
              </a:spcAft>
              <a:buClr>
                <a:schemeClr val="tx2"/>
              </a:buClr>
              <a:buFont typeface="Arial" panose="020B0604020202020204" pitchFamily="34" charset="0"/>
              <a:buNone/>
              <a:defRPr sz="2800" i="0" kern="1200">
                <a:solidFill>
                  <a:schemeClr val="accent5"/>
                </a:solidFill>
                <a:latin typeface="+mn-lt"/>
                <a:ea typeface="+mn-ea"/>
                <a:cs typeface="+mn-cs"/>
              </a:defRPr>
            </a:lvl1pPr>
            <a:lvl2pPr marL="4572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1800"/>
              </a:spcAft>
              <a:buClr>
                <a:srgbClr val="034EA2"/>
              </a:buClr>
              <a:buSzTx/>
              <a:buFont typeface="Arial" panose="020B0604020202020204" pitchFamily="34" charset="0"/>
              <a:buNone/>
              <a:tabLst/>
              <a:defRPr/>
            </a:pPr>
            <a:r>
              <a:rPr kumimoji="0" lang="en-US" sz="1200" b="1" i="0" u="none" strike="noStrike" kern="1200" cap="none" spc="0" normalizeH="0" baseline="0" noProof="0">
                <a:ln>
                  <a:noFill/>
                </a:ln>
                <a:solidFill>
                  <a:srgbClr val="00B0F0"/>
                </a:solidFill>
                <a:effectLst/>
                <a:uLnTx/>
                <a:uFillTx/>
                <a:latin typeface="Arial"/>
                <a:ea typeface="+mn-ea"/>
                <a:cs typeface="+mn-cs"/>
              </a:rPr>
              <a:t>Pre-Standards</a:t>
            </a:r>
          </a:p>
        </p:txBody>
      </p:sp>
      <p:sp>
        <p:nvSpPr>
          <p:cNvPr id="20" name="Subtitle 2"/>
          <p:cNvSpPr txBox="1">
            <a:spLocks/>
          </p:cNvSpPr>
          <p:nvPr/>
        </p:nvSpPr>
        <p:spPr>
          <a:xfrm>
            <a:off x="6800088" y="3760181"/>
            <a:ext cx="1251204" cy="590126"/>
          </a:xfrm>
          <a:prstGeom prst="rect">
            <a:avLst/>
          </a:prstGeom>
        </p:spPr>
        <p:txBody>
          <a:bodyPr vert="horz" lIns="91440" tIns="45720" rIns="91440" bIns="45720" rtlCol="0" anchor="ctr">
            <a:noAutofit/>
          </a:bodyPr>
          <a:lstStyle>
            <a:lvl1pPr marL="0" indent="0" algn="l" defTabSz="914400" rtl="0" eaLnBrk="1" latinLnBrk="0" hangingPunct="1">
              <a:lnSpc>
                <a:spcPct val="100000"/>
              </a:lnSpc>
              <a:spcBef>
                <a:spcPts val="0"/>
              </a:spcBef>
              <a:spcAft>
                <a:spcPts val="1800"/>
              </a:spcAft>
              <a:buClr>
                <a:schemeClr val="tx2"/>
              </a:buClr>
              <a:buFont typeface="Arial" panose="020B0604020202020204" pitchFamily="34" charset="0"/>
              <a:buNone/>
              <a:defRPr sz="2800" i="0" kern="1200">
                <a:solidFill>
                  <a:schemeClr val="accent5"/>
                </a:solidFill>
                <a:latin typeface="+mn-lt"/>
                <a:ea typeface="+mn-ea"/>
                <a:cs typeface="+mn-cs"/>
              </a:defRPr>
            </a:lvl1pPr>
            <a:lvl2pPr marL="4572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1800"/>
              </a:spcAft>
              <a:buClr>
                <a:srgbClr val="034EA2"/>
              </a:buClr>
              <a:buSzTx/>
              <a:buFont typeface="Arial" panose="020B0604020202020204" pitchFamily="34" charset="0"/>
              <a:buNone/>
              <a:tabLst/>
              <a:defRPr/>
            </a:pPr>
            <a:r>
              <a:rPr kumimoji="0" lang="en-US" sz="1200" b="1" i="0" u="none" strike="noStrike" kern="1200" cap="none" spc="0" normalizeH="0" baseline="0" noProof="0">
                <a:ln>
                  <a:noFill/>
                </a:ln>
                <a:solidFill>
                  <a:srgbClr val="00B0F0"/>
                </a:solidFill>
                <a:effectLst/>
                <a:uLnTx/>
                <a:uFillTx/>
                <a:latin typeface="Arial"/>
                <a:ea typeface="+mn-ea"/>
                <a:cs typeface="+mn-cs"/>
              </a:rPr>
              <a:t>Prototypes</a:t>
            </a:r>
          </a:p>
        </p:txBody>
      </p:sp>
      <p:sp>
        <p:nvSpPr>
          <p:cNvPr id="21" name="Subtitle 2"/>
          <p:cNvSpPr txBox="1">
            <a:spLocks/>
          </p:cNvSpPr>
          <p:nvPr/>
        </p:nvSpPr>
        <p:spPr>
          <a:xfrm>
            <a:off x="6487122" y="3118557"/>
            <a:ext cx="1251204" cy="590126"/>
          </a:xfrm>
          <a:prstGeom prst="rect">
            <a:avLst/>
          </a:prstGeom>
        </p:spPr>
        <p:txBody>
          <a:bodyPr vert="horz" lIns="91440" tIns="45720" rIns="91440" bIns="45720" rtlCol="0" anchor="ctr">
            <a:noAutofit/>
          </a:bodyPr>
          <a:lstStyle>
            <a:lvl1pPr marL="0" indent="0" algn="l" defTabSz="914400" rtl="0" eaLnBrk="1" latinLnBrk="0" hangingPunct="1">
              <a:lnSpc>
                <a:spcPct val="100000"/>
              </a:lnSpc>
              <a:spcBef>
                <a:spcPts val="0"/>
              </a:spcBef>
              <a:spcAft>
                <a:spcPts val="1800"/>
              </a:spcAft>
              <a:buClr>
                <a:schemeClr val="tx2"/>
              </a:buClr>
              <a:buFont typeface="Arial" panose="020B0604020202020204" pitchFamily="34" charset="0"/>
              <a:buNone/>
              <a:defRPr sz="2800" i="0" kern="1200">
                <a:solidFill>
                  <a:schemeClr val="accent5"/>
                </a:solidFill>
                <a:latin typeface="+mn-lt"/>
                <a:ea typeface="+mn-ea"/>
                <a:cs typeface="+mn-cs"/>
              </a:defRPr>
            </a:lvl1pPr>
            <a:lvl2pPr marL="4572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1800"/>
              </a:spcAft>
              <a:buClr>
                <a:srgbClr val="034EA2"/>
              </a:buClr>
              <a:buSzTx/>
              <a:buFont typeface="Arial" panose="020B0604020202020204" pitchFamily="34" charset="0"/>
              <a:buNone/>
              <a:tabLst/>
              <a:defRPr/>
            </a:pPr>
            <a:r>
              <a:rPr kumimoji="0" lang="en-US" sz="1200" b="1" i="0" u="none" strike="noStrike" kern="1200" cap="none" spc="0" normalizeH="0" baseline="0" noProof="0">
                <a:ln>
                  <a:noFill/>
                </a:ln>
                <a:solidFill>
                  <a:srgbClr val="00B0F0"/>
                </a:solidFill>
                <a:effectLst/>
                <a:uLnTx/>
                <a:uFillTx/>
                <a:latin typeface="Arial"/>
                <a:ea typeface="+mn-ea"/>
                <a:cs typeface="+mn-cs"/>
              </a:rPr>
              <a:t>Software</a:t>
            </a:r>
          </a:p>
        </p:txBody>
      </p:sp>
      <p:sp>
        <p:nvSpPr>
          <p:cNvPr id="22" name="Subtitle 2"/>
          <p:cNvSpPr txBox="1">
            <a:spLocks/>
          </p:cNvSpPr>
          <p:nvPr/>
        </p:nvSpPr>
        <p:spPr>
          <a:xfrm>
            <a:off x="6758358" y="2328959"/>
            <a:ext cx="1251204" cy="590126"/>
          </a:xfrm>
          <a:prstGeom prst="rect">
            <a:avLst/>
          </a:prstGeom>
        </p:spPr>
        <p:txBody>
          <a:bodyPr vert="horz" lIns="91440" tIns="45720" rIns="91440" bIns="45720" rtlCol="0" anchor="ctr">
            <a:noAutofit/>
          </a:bodyPr>
          <a:lstStyle>
            <a:lvl1pPr marL="0" indent="0" algn="l" defTabSz="914400" rtl="0" eaLnBrk="1" latinLnBrk="0" hangingPunct="1">
              <a:lnSpc>
                <a:spcPct val="100000"/>
              </a:lnSpc>
              <a:spcBef>
                <a:spcPts val="0"/>
              </a:spcBef>
              <a:spcAft>
                <a:spcPts val="1800"/>
              </a:spcAft>
              <a:buClr>
                <a:schemeClr val="tx2"/>
              </a:buClr>
              <a:buFont typeface="Arial" panose="020B0604020202020204" pitchFamily="34" charset="0"/>
              <a:buNone/>
              <a:defRPr sz="2800" i="0" kern="1200">
                <a:solidFill>
                  <a:schemeClr val="accent5"/>
                </a:solidFill>
                <a:latin typeface="+mn-lt"/>
                <a:ea typeface="+mn-ea"/>
                <a:cs typeface="+mn-cs"/>
              </a:defRPr>
            </a:lvl1pPr>
            <a:lvl2pPr marL="4572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1800"/>
              </a:spcAft>
              <a:buClr>
                <a:srgbClr val="034EA2"/>
              </a:buClr>
              <a:buSzTx/>
              <a:buFont typeface="Arial" panose="020B0604020202020204" pitchFamily="34" charset="0"/>
              <a:buNone/>
              <a:tabLst/>
              <a:defRPr/>
            </a:pPr>
            <a:r>
              <a:rPr kumimoji="0" lang="en-US" sz="1200" b="1" i="0" u="none" strike="noStrike" kern="1200" cap="none" spc="0" normalizeH="0" baseline="0" noProof="0">
                <a:ln>
                  <a:noFill/>
                </a:ln>
                <a:solidFill>
                  <a:srgbClr val="00B0F0"/>
                </a:solidFill>
                <a:effectLst/>
                <a:uLnTx/>
                <a:uFillTx/>
                <a:latin typeface="Arial"/>
                <a:ea typeface="+mn-ea"/>
                <a:cs typeface="+mn-cs"/>
              </a:rPr>
              <a:t>Publications</a:t>
            </a:r>
          </a:p>
        </p:txBody>
      </p:sp>
      <p:sp>
        <p:nvSpPr>
          <p:cNvPr id="23" name="Subtitle 2"/>
          <p:cNvSpPr txBox="1">
            <a:spLocks/>
          </p:cNvSpPr>
          <p:nvPr/>
        </p:nvSpPr>
        <p:spPr>
          <a:xfrm>
            <a:off x="7297754" y="1676564"/>
            <a:ext cx="1251204" cy="590126"/>
          </a:xfrm>
          <a:prstGeom prst="rect">
            <a:avLst/>
          </a:prstGeom>
        </p:spPr>
        <p:txBody>
          <a:bodyPr vert="horz" lIns="91440" tIns="45720" rIns="91440" bIns="45720" rtlCol="0" anchor="ctr">
            <a:noAutofit/>
          </a:bodyPr>
          <a:lstStyle>
            <a:lvl1pPr marL="0" indent="0" algn="l" defTabSz="914400" rtl="0" eaLnBrk="1" latinLnBrk="0" hangingPunct="1">
              <a:lnSpc>
                <a:spcPct val="100000"/>
              </a:lnSpc>
              <a:spcBef>
                <a:spcPts val="0"/>
              </a:spcBef>
              <a:spcAft>
                <a:spcPts val="1800"/>
              </a:spcAft>
              <a:buClr>
                <a:schemeClr val="tx2"/>
              </a:buClr>
              <a:buFont typeface="Arial" panose="020B0604020202020204" pitchFamily="34" charset="0"/>
              <a:buNone/>
              <a:defRPr sz="2800" i="0" kern="1200">
                <a:solidFill>
                  <a:schemeClr val="accent5"/>
                </a:solidFill>
                <a:latin typeface="+mn-lt"/>
                <a:ea typeface="+mn-ea"/>
                <a:cs typeface="+mn-cs"/>
              </a:defRPr>
            </a:lvl1pPr>
            <a:lvl2pPr marL="4572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1800"/>
              </a:spcAft>
              <a:buClr>
                <a:srgbClr val="034EA2"/>
              </a:buClr>
              <a:buSzTx/>
              <a:buFont typeface="Arial" panose="020B0604020202020204" pitchFamily="34" charset="0"/>
              <a:buNone/>
              <a:tabLst/>
              <a:defRPr/>
            </a:pPr>
            <a:r>
              <a:rPr kumimoji="0" lang="en-US" sz="1200" b="1" i="0" u="none" strike="noStrike" kern="1200" cap="none" spc="0" normalizeH="0" baseline="0" noProof="0">
                <a:ln>
                  <a:noFill/>
                </a:ln>
                <a:solidFill>
                  <a:srgbClr val="00B0F0"/>
                </a:solidFill>
                <a:effectLst/>
                <a:uLnTx/>
                <a:uFillTx/>
                <a:latin typeface="Arial"/>
                <a:ea typeface="+mn-ea"/>
                <a:cs typeface="+mn-cs"/>
              </a:rPr>
              <a:t>Data</a:t>
            </a:r>
          </a:p>
        </p:txBody>
      </p:sp>
      <p:sp>
        <p:nvSpPr>
          <p:cNvPr id="24" name="Subtitle 2"/>
          <p:cNvSpPr txBox="1">
            <a:spLocks/>
          </p:cNvSpPr>
          <p:nvPr/>
        </p:nvSpPr>
        <p:spPr>
          <a:xfrm>
            <a:off x="8241053" y="2914702"/>
            <a:ext cx="1571952" cy="885096"/>
          </a:xfrm>
          <a:prstGeom prst="rect">
            <a:avLst/>
          </a:prstGeom>
        </p:spPr>
        <p:txBody>
          <a:bodyPr vert="horz" lIns="91440" tIns="45720" rIns="91440" bIns="45720" rtlCol="0" anchor="ctr">
            <a:noAutofit/>
          </a:bodyPr>
          <a:lstStyle>
            <a:lvl1pPr marL="0" indent="0" algn="l" defTabSz="914400" rtl="0" eaLnBrk="1" latinLnBrk="0" hangingPunct="1">
              <a:lnSpc>
                <a:spcPct val="100000"/>
              </a:lnSpc>
              <a:spcBef>
                <a:spcPts val="0"/>
              </a:spcBef>
              <a:spcAft>
                <a:spcPts val="1800"/>
              </a:spcAft>
              <a:buClr>
                <a:schemeClr val="tx2"/>
              </a:buClr>
              <a:buFont typeface="Arial" panose="020B0604020202020204" pitchFamily="34" charset="0"/>
              <a:buNone/>
              <a:defRPr sz="2800" i="0" kern="1200">
                <a:solidFill>
                  <a:schemeClr val="accent5"/>
                </a:solidFill>
                <a:latin typeface="+mn-lt"/>
                <a:ea typeface="+mn-ea"/>
                <a:cs typeface="+mn-cs"/>
              </a:defRPr>
            </a:lvl1pPr>
            <a:lvl2pPr marL="4572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1800"/>
              </a:spcAft>
              <a:buClr>
                <a:srgbClr val="034EA2"/>
              </a:buClr>
              <a:buSzTx/>
              <a:buFont typeface="Arial" panose="020B0604020202020204" pitchFamily="34" charset="0"/>
              <a:buNone/>
              <a:tabLst/>
              <a:defRPr/>
            </a:pPr>
            <a:r>
              <a:rPr kumimoji="0" lang="en-US" sz="2000" b="1" i="0" u="none" strike="noStrike" kern="1200" cap="none" spc="0" normalizeH="0" baseline="0" noProof="0">
                <a:ln>
                  <a:noFill/>
                </a:ln>
                <a:solidFill>
                  <a:srgbClr val="FFC000"/>
                </a:solidFill>
                <a:effectLst/>
                <a:uLnTx/>
                <a:uFillTx/>
                <a:latin typeface="Arial"/>
                <a:ea typeface="+mn-ea"/>
                <a:cs typeface="+mn-cs"/>
              </a:rPr>
              <a:t>Project Results</a:t>
            </a:r>
          </a:p>
        </p:txBody>
      </p:sp>
      <p:sp>
        <p:nvSpPr>
          <p:cNvPr id="25" name="Subtitle 2"/>
          <p:cNvSpPr txBox="1">
            <a:spLocks/>
          </p:cNvSpPr>
          <p:nvPr/>
        </p:nvSpPr>
        <p:spPr>
          <a:xfrm>
            <a:off x="6609588" y="934189"/>
            <a:ext cx="2486344" cy="557890"/>
          </a:xfrm>
          <a:prstGeom prst="rect">
            <a:avLst/>
          </a:prstGeom>
        </p:spPr>
        <p:txBody>
          <a:bodyPr vert="horz" lIns="91440" tIns="45720" rIns="91440" bIns="45720" rtlCol="0" anchor="ctr">
            <a:noAutofit/>
          </a:bodyPr>
          <a:lstStyle>
            <a:lvl1pPr marL="0" indent="0" algn="l" defTabSz="914400" rtl="0" eaLnBrk="1" latinLnBrk="0" hangingPunct="1">
              <a:lnSpc>
                <a:spcPct val="100000"/>
              </a:lnSpc>
              <a:spcBef>
                <a:spcPts val="0"/>
              </a:spcBef>
              <a:spcAft>
                <a:spcPts val="1800"/>
              </a:spcAft>
              <a:buClr>
                <a:schemeClr val="tx2"/>
              </a:buClr>
              <a:buFont typeface="Arial" panose="020B0604020202020204" pitchFamily="34" charset="0"/>
              <a:buNone/>
              <a:defRPr sz="2800" i="0" kern="1200">
                <a:solidFill>
                  <a:schemeClr val="accent5"/>
                </a:solidFill>
                <a:latin typeface="+mn-lt"/>
                <a:ea typeface="+mn-ea"/>
                <a:cs typeface="+mn-cs"/>
              </a:defRPr>
            </a:lvl1pPr>
            <a:lvl2pPr marL="4572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800"/>
              </a:spcAft>
              <a:buClr>
                <a:srgbClr val="034EA2"/>
              </a:buClr>
              <a:buSzTx/>
              <a:buFont typeface="Arial" panose="020B0604020202020204" pitchFamily="34" charset="0"/>
              <a:buNone/>
              <a:tabLst/>
              <a:defRPr/>
            </a:pPr>
            <a:r>
              <a:rPr kumimoji="0" lang="en-US" sz="1400" b="1" i="0" u="sng" strike="noStrike" kern="1200" cap="none" spc="0" normalizeH="0" baseline="0" noProof="0">
                <a:ln>
                  <a:noFill/>
                </a:ln>
                <a:solidFill>
                  <a:srgbClr val="034EA2"/>
                </a:solidFill>
                <a:effectLst/>
                <a:uLnTx/>
                <a:uFillTx/>
                <a:latin typeface="Arial"/>
                <a:ea typeface="+mn-ea"/>
                <a:cs typeface="+mn-cs"/>
              </a:rPr>
              <a:t>Research Communities</a:t>
            </a:r>
          </a:p>
        </p:txBody>
      </p:sp>
      <p:sp>
        <p:nvSpPr>
          <p:cNvPr id="26" name="Subtitle 2"/>
          <p:cNvSpPr txBox="1">
            <a:spLocks/>
          </p:cNvSpPr>
          <p:nvPr/>
        </p:nvSpPr>
        <p:spPr>
          <a:xfrm>
            <a:off x="9165622" y="934189"/>
            <a:ext cx="2486344" cy="557890"/>
          </a:xfrm>
          <a:prstGeom prst="rect">
            <a:avLst/>
          </a:prstGeom>
        </p:spPr>
        <p:txBody>
          <a:bodyPr vert="horz" lIns="91440" tIns="45720" rIns="91440" bIns="45720" rtlCol="0" anchor="ctr">
            <a:noAutofit/>
          </a:bodyPr>
          <a:lstStyle>
            <a:lvl1pPr marL="0" indent="0" algn="l" defTabSz="914400" rtl="0" eaLnBrk="1" latinLnBrk="0" hangingPunct="1">
              <a:lnSpc>
                <a:spcPct val="100000"/>
              </a:lnSpc>
              <a:spcBef>
                <a:spcPts val="0"/>
              </a:spcBef>
              <a:spcAft>
                <a:spcPts val="1800"/>
              </a:spcAft>
              <a:buClr>
                <a:schemeClr val="tx2"/>
              </a:buClr>
              <a:buFont typeface="Arial" panose="020B0604020202020204" pitchFamily="34" charset="0"/>
              <a:buNone/>
              <a:defRPr sz="2800" i="0" kern="1200">
                <a:solidFill>
                  <a:schemeClr val="accent5"/>
                </a:solidFill>
                <a:latin typeface="+mn-lt"/>
                <a:ea typeface="+mn-ea"/>
                <a:cs typeface="+mn-cs"/>
              </a:defRPr>
            </a:lvl1pPr>
            <a:lvl2pPr marL="4572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1800"/>
              </a:spcAft>
              <a:buClr>
                <a:srgbClr val="034EA2"/>
              </a:buClr>
              <a:buSzTx/>
              <a:buFont typeface="Arial" panose="020B0604020202020204" pitchFamily="34" charset="0"/>
              <a:buNone/>
              <a:tabLst/>
              <a:defRPr/>
            </a:pPr>
            <a:r>
              <a:rPr kumimoji="0" lang="en-US" sz="1400" b="1" i="0" u="sng" strike="noStrike" kern="1200" cap="none" spc="0" normalizeH="0" baseline="0" noProof="0">
                <a:ln>
                  <a:noFill/>
                </a:ln>
                <a:solidFill>
                  <a:srgbClr val="034EA2"/>
                </a:solidFill>
                <a:effectLst/>
                <a:uLnTx/>
                <a:uFillTx/>
                <a:latin typeface="Arial"/>
                <a:ea typeface="+mn-ea"/>
                <a:cs typeface="+mn-cs"/>
              </a:rPr>
              <a:t>MS, EU Policymakers</a:t>
            </a:r>
          </a:p>
        </p:txBody>
      </p:sp>
      <p:sp>
        <p:nvSpPr>
          <p:cNvPr id="27" name="Subtitle 2"/>
          <p:cNvSpPr txBox="1">
            <a:spLocks/>
          </p:cNvSpPr>
          <p:nvPr/>
        </p:nvSpPr>
        <p:spPr>
          <a:xfrm>
            <a:off x="6609588" y="5325420"/>
            <a:ext cx="2486344" cy="557890"/>
          </a:xfrm>
          <a:prstGeom prst="rect">
            <a:avLst/>
          </a:prstGeom>
        </p:spPr>
        <p:txBody>
          <a:bodyPr vert="horz" lIns="91440" tIns="45720" rIns="91440" bIns="45720" rtlCol="0" anchor="ctr">
            <a:noAutofit/>
          </a:bodyPr>
          <a:lstStyle>
            <a:lvl1pPr marL="0" indent="0" algn="l" defTabSz="914400" rtl="0" eaLnBrk="1" latinLnBrk="0" hangingPunct="1">
              <a:lnSpc>
                <a:spcPct val="100000"/>
              </a:lnSpc>
              <a:spcBef>
                <a:spcPts val="0"/>
              </a:spcBef>
              <a:spcAft>
                <a:spcPts val="1800"/>
              </a:spcAft>
              <a:buClr>
                <a:schemeClr val="tx2"/>
              </a:buClr>
              <a:buFont typeface="Arial" panose="020B0604020202020204" pitchFamily="34" charset="0"/>
              <a:buNone/>
              <a:defRPr sz="2800" i="0" kern="1200">
                <a:solidFill>
                  <a:schemeClr val="accent5"/>
                </a:solidFill>
                <a:latin typeface="+mn-lt"/>
                <a:ea typeface="+mn-ea"/>
                <a:cs typeface="+mn-cs"/>
              </a:defRPr>
            </a:lvl1pPr>
            <a:lvl2pPr marL="4572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800"/>
              </a:spcAft>
              <a:buClr>
                <a:srgbClr val="034EA2"/>
              </a:buClr>
              <a:buSzTx/>
              <a:buFont typeface="Arial" panose="020B0604020202020204" pitchFamily="34" charset="0"/>
              <a:buNone/>
              <a:tabLst/>
              <a:defRPr/>
            </a:pPr>
            <a:r>
              <a:rPr kumimoji="0" lang="en-US" sz="1400" b="1" i="0" u="sng" strike="noStrike" kern="1200" cap="none" spc="0" normalizeH="0" baseline="0" noProof="0">
                <a:ln>
                  <a:noFill/>
                </a:ln>
                <a:solidFill>
                  <a:srgbClr val="004494"/>
                </a:solidFill>
                <a:effectLst/>
                <a:uLnTx/>
                <a:uFillTx/>
                <a:latin typeface="Arial"/>
                <a:ea typeface="+mn-ea"/>
                <a:cs typeface="+mn-cs"/>
              </a:rPr>
              <a:t>Industry, Innovators</a:t>
            </a:r>
          </a:p>
        </p:txBody>
      </p:sp>
      <p:sp>
        <p:nvSpPr>
          <p:cNvPr id="28" name="Subtitle 2"/>
          <p:cNvSpPr txBox="1">
            <a:spLocks/>
          </p:cNvSpPr>
          <p:nvPr/>
        </p:nvSpPr>
        <p:spPr>
          <a:xfrm>
            <a:off x="9165622" y="5325420"/>
            <a:ext cx="2486344" cy="557890"/>
          </a:xfrm>
          <a:prstGeom prst="rect">
            <a:avLst/>
          </a:prstGeom>
        </p:spPr>
        <p:txBody>
          <a:bodyPr vert="horz" lIns="91440" tIns="45720" rIns="91440" bIns="45720" rtlCol="0" anchor="ctr">
            <a:noAutofit/>
          </a:bodyPr>
          <a:lstStyle>
            <a:lvl1pPr marL="0" indent="0" algn="l" defTabSz="914400" rtl="0" eaLnBrk="1" latinLnBrk="0" hangingPunct="1">
              <a:lnSpc>
                <a:spcPct val="100000"/>
              </a:lnSpc>
              <a:spcBef>
                <a:spcPts val="0"/>
              </a:spcBef>
              <a:spcAft>
                <a:spcPts val="1800"/>
              </a:spcAft>
              <a:buClr>
                <a:schemeClr val="tx2"/>
              </a:buClr>
              <a:buFont typeface="Arial" panose="020B0604020202020204" pitchFamily="34" charset="0"/>
              <a:buNone/>
              <a:defRPr sz="2800" i="0" kern="1200">
                <a:solidFill>
                  <a:schemeClr val="accent5"/>
                </a:solidFill>
                <a:latin typeface="+mn-lt"/>
                <a:ea typeface="+mn-ea"/>
                <a:cs typeface="+mn-cs"/>
              </a:defRPr>
            </a:lvl1pPr>
            <a:lvl2pPr marL="4572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00000"/>
              </a:lnSpc>
              <a:spcBef>
                <a:spcPts val="500"/>
              </a:spcBef>
              <a:spcAft>
                <a:spcPts val="1800"/>
              </a:spcAft>
              <a:buClr>
                <a:schemeClr val="tx2"/>
              </a:buClr>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1800"/>
              </a:spcAft>
              <a:buClr>
                <a:srgbClr val="034EA2"/>
              </a:buClr>
              <a:buSzTx/>
              <a:buFont typeface="Arial" panose="020B0604020202020204" pitchFamily="34" charset="0"/>
              <a:buNone/>
              <a:tabLst/>
              <a:defRPr/>
            </a:pPr>
            <a:r>
              <a:rPr kumimoji="0" lang="en-US" sz="1400" b="1" i="0" u="sng" strike="noStrike" kern="1200" cap="none" spc="0" normalizeH="0" baseline="0" noProof="0">
                <a:ln>
                  <a:noFill/>
                </a:ln>
                <a:solidFill>
                  <a:srgbClr val="004494"/>
                </a:solidFill>
                <a:effectLst/>
                <a:uLnTx/>
                <a:uFillTx/>
                <a:latin typeface="Arial"/>
                <a:ea typeface="+mn-ea"/>
                <a:cs typeface="+mn-cs"/>
              </a:rPr>
              <a:t>Civic Society, Citizens</a:t>
            </a:r>
          </a:p>
        </p:txBody>
      </p:sp>
    </p:spTree>
    <p:extLst>
      <p:ext uri="{BB962C8B-B14F-4D97-AF65-F5344CB8AC3E}">
        <p14:creationId xmlns:p14="http://schemas.microsoft.com/office/powerpoint/2010/main" val="41656585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1FBFD05-16C2-452E-9DB8-1B5B261A66E9}"/>
              </a:ext>
            </a:extLst>
          </p:cNvPr>
          <p:cNvSpPr>
            <a:spLocks noGrp="1"/>
          </p:cNvSpPr>
          <p:nvPr>
            <p:ph type="title"/>
          </p:nvPr>
        </p:nvSpPr>
        <p:spPr>
          <a:xfrm>
            <a:off x="970722" y="0"/>
            <a:ext cx="11221278" cy="917116"/>
          </a:xfrm>
        </p:spPr>
        <p:txBody>
          <a:bodyPr/>
          <a:lstStyle/>
          <a:p>
            <a:r>
              <a:rPr lang="en-GB"/>
              <a:t>Reporting on Impact: Impact questionnaire (1/3)</a:t>
            </a:r>
          </a:p>
        </p:txBody>
      </p:sp>
      <p:sp>
        <p:nvSpPr>
          <p:cNvPr id="2" name="Text Placeholder 1">
            <a:extLst>
              <a:ext uri="{FF2B5EF4-FFF2-40B4-BE49-F238E27FC236}">
                <a16:creationId xmlns:a16="http://schemas.microsoft.com/office/drawing/2014/main" id="{98688C1C-573F-4884-A106-4EFDF8BC4D81}"/>
              </a:ext>
            </a:extLst>
          </p:cNvPr>
          <p:cNvSpPr>
            <a:spLocks noGrp="1"/>
          </p:cNvSpPr>
          <p:nvPr>
            <p:ph type="body" sz="quarter" idx="4294967295"/>
          </p:nvPr>
        </p:nvSpPr>
        <p:spPr>
          <a:xfrm>
            <a:off x="891822" y="1596162"/>
            <a:ext cx="4229272" cy="4102100"/>
          </a:xfrm>
          <a:ln w="28575">
            <a:solidFill>
              <a:srgbClr val="FFC000"/>
            </a:solidFill>
            <a:prstDash val="sysDot"/>
          </a:ln>
        </p:spPr>
        <p:txBody>
          <a:bodyPr/>
          <a:lstStyle/>
          <a:p>
            <a:pPr marL="0" indent="0">
              <a:spcAft>
                <a:spcPts val="600"/>
              </a:spcAft>
              <a:buNone/>
            </a:pPr>
            <a:r>
              <a:rPr lang="en-GB" sz="1600" b="1">
                <a:solidFill>
                  <a:srgbClr val="FFC000"/>
                </a:solidFill>
              </a:rPr>
              <a:t>NEW in HE reporting</a:t>
            </a:r>
            <a:r>
              <a:rPr lang="en-GB" sz="1600">
                <a:solidFill>
                  <a:srgbClr val="004494"/>
                </a:solidFill>
              </a:rPr>
              <a:t>: questionnaire to be used for the monitoring and evaluation of HE Programme performance + indication on progress of the project </a:t>
            </a:r>
          </a:p>
          <a:p>
            <a:pPr marL="0" indent="0">
              <a:spcAft>
                <a:spcPts val="600"/>
              </a:spcAft>
              <a:buNone/>
            </a:pPr>
            <a:endParaRPr lang="en-GB" sz="1600">
              <a:solidFill>
                <a:srgbClr val="004494"/>
              </a:solidFill>
            </a:endParaRPr>
          </a:p>
          <a:p>
            <a:pPr marL="0" indent="0">
              <a:spcAft>
                <a:spcPts val="600"/>
              </a:spcAft>
              <a:buNone/>
            </a:pPr>
            <a:r>
              <a:rPr lang="en-GB" sz="1600">
                <a:solidFill>
                  <a:srgbClr val="004494"/>
                </a:solidFill>
              </a:rPr>
              <a:t>Included in different SyGMa tabs</a:t>
            </a:r>
          </a:p>
          <a:p>
            <a:pPr>
              <a:spcAft>
                <a:spcPts val="600"/>
              </a:spcAft>
              <a:buFont typeface="Wingdings" panose="05000000000000000000" pitchFamily="2" charset="2"/>
              <a:buChar char="Ø"/>
            </a:pPr>
            <a:r>
              <a:rPr lang="en-GB" sz="1600" i="1">
                <a:solidFill>
                  <a:srgbClr val="004494"/>
                </a:solidFill>
              </a:rPr>
              <a:t>Impact</a:t>
            </a:r>
          </a:p>
          <a:p>
            <a:pPr>
              <a:spcAft>
                <a:spcPts val="600"/>
              </a:spcAft>
              <a:buFont typeface="Wingdings" panose="05000000000000000000" pitchFamily="2" charset="2"/>
              <a:buChar char="Ø"/>
            </a:pPr>
            <a:r>
              <a:rPr lang="en-GB" sz="1600" i="1">
                <a:solidFill>
                  <a:srgbClr val="004494"/>
                </a:solidFill>
              </a:rPr>
              <a:t>Impact Continuation</a:t>
            </a:r>
          </a:p>
          <a:p>
            <a:pPr>
              <a:spcAft>
                <a:spcPts val="600"/>
              </a:spcAft>
              <a:buFont typeface="Wingdings" panose="05000000000000000000" pitchFamily="2" charset="2"/>
              <a:buChar char="Ø"/>
            </a:pPr>
            <a:r>
              <a:rPr lang="en-GB" sz="1600" i="1">
                <a:solidFill>
                  <a:srgbClr val="004494"/>
                </a:solidFill>
              </a:rPr>
              <a:t>Beneficiaries feedback</a:t>
            </a:r>
          </a:p>
          <a:p>
            <a:pPr marL="342900" indent="-342900">
              <a:spcAft>
                <a:spcPts val="600"/>
              </a:spcAft>
              <a:buFontTx/>
              <a:buChar char="-"/>
            </a:pPr>
            <a:endParaRPr lang="en-GB" sz="1600">
              <a:solidFill>
                <a:srgbClr val="004494"/>
              </a:solidFill>
            </a:endParaRPr>
          </a:p>
          <a:p>
            <a:pPr marL="0" indent="0">
              <a:spcAft>
                <a:spcPts val="600"/>
              </a:spcAft>
              <a:buNone/>
            </a:pPr>
            <a:r>
              <a:rPr lang="en-GB" sz="1600">
                <a:solidFill>
                  <a:srgbClr val="004494"/>
                </a:solidFill>
              </a:rPr>
              <a:t>Important: quality of the data</a:t>
            </a:r>
          </a:p>
        </p:txBody>
      </p:sp>
      <p:grpSp>
        <p:nvGrpSpPr>
          <p:cNvPr id="7" name="Group 6">
            <a:extLst>
              <a:ext uri="{FF2B5EF4-FFF2-40B4-BE49-F238E27FC236}">
                <a16:creationId xmlns:a16="http://schemas.microsoft.com/office/drawing/2014/main" id="{C3B48264-1F1D-4E57-B1FC-F31EF8EC5B6C}"/>
              </a:ext>
            </a:extLst>
          </p:cNvPr>
          <p:cNvGrpSpPr/>
          <p:nvPr/>
        </p:nvGrpSpPr>
        <p:grpSpPr>
          <a:xfrm>
            <a:off x="5316719" y="1621061"/>
            <a:ext cx="6523787" cy="4103411"/>
            <a:chOff x="331615" y="670222"/>
            <a:chExt cx="9655508" cy="6073239"/>
          </a:xfrm>
        </p:grpSpPr>
        <p:pic>
          <p:nvPicPr>
            <p:cNvPr id="8" name="Picture 7" descr="the questions on technology readiness (choose 1-9), then chose sustainable developemnt goals (if any) are related, citizen engagement and with what means." title="impact questions">
              <a:extLst>
                <a:ext uri="{FF2B5EF4-FFF2-40B4-BE49-F238E27FC236}">
                  <a16:creationId xmlns:a16="http://schemas.microsoft.com/office/drawing/2014/main" id="{4A084E3A-A026-47F5-94B5-5BDD24E4DC5D}"/>
                </a:ext>
              </a:extLst>
            </p:cNvPr>
            <p:cNvPicPr>
              <a:picLocks noChangeAspect="1"/>
            </p:cNvPicPr>
            <p:nvPr/>
          </p:nvPicPr>
          <p:blipFill>
            <a:blip r:embed="rId2"/>
            <a:stretch>
              <a:fillRect/>
            </a:stretch>
          </p:blipFill>
          <p:spPr>
            <a:xfrm>
              <a:off x="331615" y="670222"/>
              <a:ext cx="9655508" cy="6073239"/>
            </a:xfrm>
            <a:prstGeom prst="rect">
              <a:avLst/>
            </a:prstGeom>
          </p:spPr>
        </p:pic>
        <p:grpSp>
          <p:nvGrpSpPr>
            <p:cNvPr id="9" name="Group 8">
              <a:extLst>
                <a:ext uri="{FF2B5EF4-FFF2-40B4-BE49-F238E27FC236}">
                  <a16:creationId xmlns:a16="http://schemas.microsoft.com/office/drawing/2014/main" id="{348B2190-4A2D-4242-9559-34B0869442BF}"/>
                </a:ext>
              </a:extLst>
            </p:cNvPr>
            <p:cNvGrpSpPr/>
            <p:nvPr/>
          </p:nvGrpSpPr>
          <p:grpSpPr>
            <a:xfrm>
              <a:off x="8215648" y="4350088"/>
              <a:ext cx="1582615" cy="527538"/>
              <a:chOff x="8215648" y="4350088"/>
              <a:chExt cx="1582615" cy="527538"/>
            </a:xfrm>
          </p:grpSpPr>
          <p:sp>
            <p:nvSpPr>
              <p:cNvPr id="10" name="Rectangle 9">
                <a:extLst>
                  <a:ext uri="{FF2B5EF4-FFF2-40B4-BE49-F238E27FC236}">
                    <a16:creationId xmlns:a16="http://schemas.microsoft.com/office/drawing/2014/main" id="{1BEF086F-CF27-42D7-8008-081436ADCF81}"/>
                  </a:ext>
                </a:extLst>
              </p:cNvPr>
              <p:cNvSpPr/>
              <p:nvPr/>
            </p:nvSpPr>
            <p:spPr>
              <a:xfrm>
                <a:off x="8373909" y="4350088"/>
                <a:ext cx="1424354" cy="5275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4D4D4D"/>
                    </a:solidFill>
                    <a:effectLst/>
                    <a:uLnTx/>
                    <a:uFillTx/>
                    <a:latin typeface="Arial"/>
                    <a:ea typeface="+mn-ea"/>
                    <a:cs typeface="+mn-cs"/>
                  </a:rPr>
                  <a:t>For each beneficiary</a:t>
                </a:r>
                <a:endParaRPr kumimoji="0" lang="en-GB" sz="900" b="0" i="0" u="none" strike="noStrike" kern="1200" cap="none" spc="0" normalizeH="0" baseline="0" noProof="0">
                  <a:ln>
                    <a:noFill/>
                  </a:ln>
                  <a:solidFill>
                    <a:srgbClr val="4D4D4D"/>
                  </a:solidFill>
                  <a:effectLst/>
                  <a:uLnTx/>
                  <a:uFillTx/>
                  <a:latin typeface="Arial"/>
                  <a:ea typeface="+mn-ea"/>
                  <a:cs typeface="+mn-cs"/>
                </a:endParaRPr>
              </a:p>
            </p:txBody>
          </p:sp>
          <p:cxnSp>
            <p:nvCxnSpPr>
              <p:cNvPr id="11" name="Straight Connector 10">
                <a:extLst>
                  <a:ext uri="{FF2B5EF4-FFF2-40B4-BE49-F238E27FC236}">
                    <a16:creationId xmlns:a16="http://schemas.microsoft.com/office/drawing/2014/main" id="{13B36651-AF30-4142-B8D3-FDC1534DF22B}"/>
                  </a:ext>
                </a:extLst>
              </p:cNvPr>
              <p:cNvCxnSpPr>
                <a:endCxn id="10" idx="1"/>
              </p:cNvCxnSpPr>
              <p:nvPr/>
            </p:nvCxnSpPr>
            <p:spPr>
              <a:xfrm>
                <a:off x="8215648" y="4596270"/>
                <a:ext cx="158261" cy="1758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15" name="Rectangle: Rounded Corners 14">
            <a:extLst>
              <a:ext uri="{FF2B5EF4-FFF2-40B4-BE49-F238E27FC236}">
                <a16:creationId xmlns:a16="http://schemas.microsoft.com/office/drawing/2014/main" id="{4686A8F6-F54A-43F3-9B33-C391DEF7DE7C}"/>
              </a:ext>
            </a:extLst>
          </p:cNvPr>
          <p:cNvSpPr/>
          <p:nvPr/>
        </p:nvSpPr>
        <p:spPr>
          <a:xfrm>
            <a:off x="5347504" y="1820408"/>
            <a:ext cx="949123" cy="378782"/>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14864802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10FEF73B-34EF-4861-BB81-22DB1B03E4BA}"/>
              </a:ext>
            </a:extLst>
          </p:cNvPr>
          <p:cNvPicPr>
            <a:picLocks noChangeAspect="1"/>
          </p:cNvPicPr>
          <p:nvPr/>
        </p:nvPicPr>
        <p:blipFill>
          <a:blip r:embed="rId2"/>
          <a:stretch>
            <a:fillRect/>
          </a:stretch>
        </p:blipFill>
        <p:spPr>
          <a:xfrm>
            <a:off x="953050" y="1089464"/>
            <a:ext cx="6561248" cy="3343113"/>
          </a:xfrm>
          <a:prstGeom prst="rect">
            <a:avLst/>
          </a:prstGeom>
        </p:spPr>
      </p:pic>
      <p:pic>
        <p:nvPicPr>
          <p:cNvPr id="16" name="Picture 15">
            <a:extLst>
              <a:ext uri="{FF2B5EF4-FFF2-40B4-BE49-F238E27FC236}">
                <a16:creationId xmlns:a16="http://schemas.microsoft.com/office/drawing/2014/main" id="{25C2947A-BCB4-44D5-B2D6-B9C4D3031D76}"/>
              </a:ext>
            </a:extLst>
          </p:cNvPr>
          <p:cNvPicPr>
            <a:picLocks noChangeAspect="1"/>
          </p:cNvPicPr>
          <p:nvPr/>
        </p:nvPicPr>
        <p:blipFill>
          <a:blip r:embed="rId3"/>
          <a:stretch>
            <a:fillRect/>
          </a:stretch>
        </p:blipFill>
        <p:spPr>
          <a:xfrm>
            <a:off x="4176074" y="2492586"/>
            <a:ext cx="6021463" cy="2709417"/>
          </a:xfrm>
          <a:prstGeom prst="rect">
            <a:avLst/>
          </a:prstGeom>
        </p:spPr>
      </p:pic>
      <p:pic>
        <p:nvPicPr>
          <p:cNvPr id="18" name="Picture 17">
            <a:extLst>
              <a:ext uri="{FF2B5EF4-FFF2-40B4-BE49-F238E27FC236}">
                <a16:creationId xmlns:a16="http://schemas.microsoft.com/office/drawing/2014/main" id="{E52C42F9-750F-4A6A-AF19-488E7352E9A1}"/>
              </a:ext>
            </a:extLst>
          </p:cNvPr>
          <p:cNvPicPr>
            <a:picLocks noChangeAspect="1"/>
          </p:cNvPicPr>
          <p:nvPr/>
        </p:nvPicPr>
        <p:blipFill>
          <a:blip r:embed="rId4"/>
          <a:stretch>
            <a:fillRect/>
          </a:stretch>
        </p:blipFill>
        <p:spPr>
          <a:xfrm>
            <a:off x="6920089" y="3301481"/>
            <a:ext cx="4839899" cy="2709417"/>
          </a:xfrm>
          <a:prstGeom prst="rect">
            <a:avLst/>
          </a:prstGeom>
        </p:spPr>
      </p:pic>
      <p:sp>
        <p:nvSpPr>
          <p:cNvPr id="9" name="Rectangle: Rounded Corners 8">
            <a:extLst>
              <a:ext uri="{FF2B5EF4-FFF2-40B4-BE49-F238E27FC236}">
                <a16:creationId xmlns:a16="http://schemas.microsoft.com/office/drawing/2014/main" id="{37ED8C5B-B8DB-4520-921D-A3A9BA6F8BDA}"/>
              </a:ext>
            </a:extLst>
          </p:cNvPr>
          <p:cNvSpPr/>
          <p:nvPr/>
        </p:nvSpPr>
        <p:spPr>
          <a:xfrm>
            <a:off x="982980" y="1383030"/>
            <a:ext cx="1234440" cy="52578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E"/>
          </a:p>
        </p:txBody>
      </p:sp>
      <p:sp>
        <p:nvSpPr>
          <p:cNvPr id="13" name="Title 2">
            <a:extLst>
              <a:ext uri="{FF2B5EF4-FFF2-40B4-BE49-F238E27FC236}">
                <a16:creationId xmlns:a16="http://schemas.microsoft.com/office/drawing/2014/main" id="{8FE42C42-7F19-4D06-AC85-987FD4BACF21}"/>
              </a:ext>
            </a:extLst>
          </p:cNvPr>
          <p:cNvSpPr>
            <a:spLocks noGrp="1"/>
          </p:cNvSpPr>
          <p:nvPr>
            <p:ph type="title"/>
          </p:nvPr>
        </p:nvSpPr>
        <p:spPr>
          <a:xfrm>
            <a:off x="970722" y="0"/>
            <a:ext cx="11221278" cy="917116"/>
          </a:xfrm>
        </p:spPr>
        <p:txBody>
          <a:bodyPr/>
          <a:lstStyle/>
          <a:p>
            <a:r>
              <a:rPr lang="en-GB"/>
              <a:t>Reporting on Impact: Impact questionnaire (2/3)</a:t>
            </a:r>
          </a:p>
        </p:txBody>
      </p:sp>
    </p:spTree>
    <p:extLst>
      <p:ext uri="{BB962C8B-B14F-4D97-AF65-F5344CB8AC3E}">
        <p14:creationId xmlns:p14="http://schemas.microsoft.com/office/powerpoint/2010/main" val="39424334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227DCB0-BE94-4EC4-90BE-ACCCFB16314F}"/>
              </a:ext>
            </a:extLst>
          </p:cNvPr>
          <p:cNvPicPr>
            <a:picLocks noChangeAspect="1"/>
          </p:cNvPicPr>
          <p:nvPr/>
        </p:nvPicPr>
        <p:blipFill>
          <a:blip r:embed="rId2"/>
          <a:stretch>
            <a:fillRect/>
          </a:stretch>
        </p:blipFill>
        <p:spPr>
          <a:xfrm>
            <a:off x="2462692" y="1291472"/>
            <a:ext cx="6818297" cy="4817097"/>
          </a:xfrm>
          <a:prstGeom prst="rect">
            <a:avLst/>
          </a:prstGeom>
        </p:spPr>
        <p:style>
          <a:lnRef idx="2">
            <a:schemeClr val="accent2"/>
          </a:lnRef>
          <a:fillRef idx="1">
            <a:schemeClr val="lt1"/>
          </a:fillRef>
          <a:effectRef idx="0">
            <a:schemeClr val="accent2"/>
          </a:effectRef>
          <a:fontRef idx="minor">
            <a:schemeClr val="dk1"/>
          </a:fontRef>
        </p:style>
      </p:pic>
      <p:sp>
        <p:nvSpPr>
          <p:cNvPr id="2" name="Rectangle: Rounded Corners 1">
            <a:extLst>
              <a:ext uri="{FF2B5EF4-FFF2-40B4-BE49-F238E27FC236}">
                <a16:creationId xmlns:a16="http://schemas.microsoft.com/office/drawing/2014/main" id="{B0B64AA5-AE41-404A-BF0D-3AFFFB55B9C4}"/>
              </a:ext>
            </a:extLst>
          </p:cNvPr>
          <p:cNvSpPr/>
          <p:nvPr/>
        </p:nvSpPr>
        <p:spPr>
          <a:xfrm>
            <a:off x="2491740" y="1577340"/>
            <a:ext cx="1234440" cy="52578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E"/>
          </a:p>
        </p:txBody>
      </p:sp>
      <p:sp>
        <p:nvSpPr>
          <p:cNvPr id="10" name="Title 2">
            <a:extLst>
              <a:ext uri="{FF2B5EF4-FFF2-40B4-BE49-F238E27FC236}">
                <a16:creationId xmlns:a16="http://schemas.microsoft.com/office/drawing/2014/main" id="{784FC582-38FF-4653-8805-B891266AFDFB}"/>
              </a:ext>
            </a:extLst>
          </p:cNvPr>
          <p:cNvSpPr txBox="1">
            <a:spLocks/>
          </p:cNvSpPr>
          <p:nvPr/>
        </p:nvSpPr>
        <p:spPr>
          <a:xfrm>
            <a:off x="970722" y="0"/>
            <a:ext cx="11221278" cy="917116"/>
          </a:xfrm>
          <a:prstGeom prst="rect">
            <a:avLst/>
          </a:prstGeom>
        </p:spPr>
        <p:txBody>
          <a:bodyPr vert="horz" lIns="91440" tIns="45720" rIns="91440" bIns="0" rtlCol="0" anchor="b" anchorCtr="0">
            <a:noAutofit/>
          </a:bodyPr>
          <a:lstStyle>
            <a:lvl1pPr algn="l" defTabSz="914400" rtl="0" eaLnBrk="1" latinLnBrk="0" hangingPunct="1">
              <a:lnSpc>
                <a:spcPct val="90000"/>
              </a:lnSpc>
              <a:spcBef>
                <a:spcPct val="0"/>
              </a:spcBef>
              <a:buNone/>
              <a:defRPr sz="4000" kern="1200">
                <a:solidFill>
                  <a:schemeClr val="tx2"/>
                </a:solidFill>
                <a:latin typeface="+mj-lt"/>
                <a:ea typeface="+mj-ea"/>
                <a:cs typeface="+mj-cs"/>
              </a:defRPr>
            </a:lvl1pPr>
          </a:lstStyle>
          <a:p>
            <a:r>
              <a:rPr lang="en-GB"/>
              <a:t>Reporting on Impact: Impact questionnaire (3/3)</a:t>
            </a:r>
          </a:p>
        </p:txBody>
      </p:sp>
    </p:spTree>
    <p:extLst>
      <p:ext uri="{BB962C8B-B14F-4D97-AF65-F5344CB8AC3E}">
        <p14:creationId xmlns:p14="http://schemas.microsoft.com/office/powerpoint/2010/main" val="12877308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D00AE79A-D595-4EF2-92ED-730B0D212BD4}"/>
              </a:ext>
            </a:extLst>
          </p:cNvPr>
          <p:cNvSpPr>
            <a:spLocks noGrp="1"/>
          </p:cNvSpPr>
          <p:nvPr>
            <p:ph type="title"/>
          </p:nvPr>
        </p:nvSpPr>
        <p:spPr>
          <a:xfrm>
            <a:off x="970722" y="248356"/>
            <a:ext cx="11119678" cy="575733"/>
          </a:xfrm>
        </p:spPr>
        <p:txBody>
          <a:bodyPr/>
          <a:lstStyle/>
          <a:p>
            <a:br>
              <a:rPr lang="de-DE">
                <a:solidFill>
                  <a:srgbClr val="004494"/>
                </a:solidFill>
              </a:rPr>
            </a:br>
            <a:br>
              <a:rPr lang="de-DE">
                <a:solidFill>
                  <a:srgbClr val="004494"/>
                </a:solidFill>
              </a:rPr>
            </a:br>
            <a:r>
              <a:rPr lang="de-DE">
                <a:solidFill>
                  <a:srgbClr val="004494"/>
                </a:solidFill>
              </a:rPr>
              <a:t>Communication, </a:t>
            </a:r>
            <a:r>
              <a:rPr lang="de-DE" err="1">
                <a:solidFill>
                  <a:srgbClr val="004494"/>
                </a:solidFill>
              </a:rPr>
              <a:t>dissemination</a:t>
            </a:r>
            <a:r>
              <a:rPr lang="de-DE">
                <a:solidFill>
                  <a:srgbClr val="004494"/>
                </a:solidFill>
              </a:rPr>
              <a:t> &amp; </a:t>
            </a:r>
            <a:r>
              <a:rPr lang="de-DE" err="1">
                <a:solidFill>
                  <a:srgbClr val="004494"/>
                </a:solidFill>
              </a:rPr>
              <a:t>exploitation</a:t>
            </a:r>
            <a:endParaRPr lang="en-GB">
              <a:solidFill>
                <a:srgbClr val="004494"/>
              </a:solidFill>
            </a:endParaRPr>
          </a:p>
        </p:txBody>
      </p:sp>
      <p:grpSp>
        <p:nvGrpSpPr>
          <p:cNvPr id="4" name="Gruppieren 3">
            <a:extLst>
              <a:ext uri="{FF2B5EF4-FFF2-40B4-BE49-F238E27FC236}">
                <a16:creationId xmlns:a16="http://schemas.microsoft.com/office/drawing/2014/main" id="{07421245-B83E-42FC-A79E-FC8E48E09556}"/>
              </a:ext>
            </a:extLst>
          </p:cNvPr>
          <p:cNvGrpSpPr/>
          <p:nvPr/>
        </p:nvGrpSpPr>
        <p:grpSpPr>
          <a:xfrm>
            <a:off x="1448956" y="1068892"/>
            <a:ext cx="9020359" cy="4998654"/>
            <a:chOff x="1481115" y="1395786"/>
            <a:chExt cx="9590408" cy="5570460"/>
          </a:xfrm>
        </p:grpSpPr>
        <p:sp>
          <p:nvSpPr>
            <p:cNvPr id="5" name="TextBox 1">
              <a:extLst>
                <a:ext uri="{FF2B5EF4-FFF2-40B4-BE49-F238E27FC236}">
                  <a16:creationId xmlns:a16="http://schemas.microsoft.com/office/drawing/2014/main" id="{3B4AF69F-AE85-4B14-9F54-0144A47B403A}"/>
                </a:ext>
              </a:extLst>
            </p:cNvPr>
            <p:cNvSpPr txBox="1"/>
            <p:nvPr/>
          </p:nvSpPr>
          <p:spPr>
            <a:xfrm>
              <a:off x="1630816" y="1395787"/>
              <a:ext cx="2609890" cy="44587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04494"/>
                  </a:solidFill>
                  <a:effectLst/>
                  <a:uLnTx/>
                  <a:uFillTx/>
                  <a:latin typeface="Arial"/>
                  <a:ea typeface="+mn-ea"/>
                  <a:cs typeface="+mn-cs"/>
                </a:rPr>
                <a:t>Communication</a:t>
              </a:r>
            </a:p>
          </p:txBody>
        </p:sp>
        <p:sp>
          <p:nvSpPr>
            <p:cNvPr id="6" name="TextBox 8">
              <a:extLst>
                <a:ext uri="{FF2B5EF4-FFF2-40B4-BE49-F238E27FC236}">
                  <a16:creationId xmlns:a16="http://schemas.microsoft.com/office/drawing/2014/main" id="{C37EC49B-1967-4BDF-841B-1B8532973888}"/>
                </a:ext>
              </a:extLst>
            </p:cNvPr>
            <p:cNvSpPr txBox="1"/>
            <p:nvPr/>
          </p:nvSpPr>
          <p:spPr>
            <a:xfrm>
              <a:off x="7011274" y="1395786"/>
              <a:ext cx="2534209" cy="44587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04494"/>
                  </a:solidFill>
                  <a:effectLst/>
                  <a:uLnTx/>
                  <a:uFillTx/>
                  <a:latin typeface="Arial"/>
                  <a:ea typeface="+mn-ea"/>
                  <a:cs typeface="+mn-cs"/>
                </a:rPr>
                <a:t>Exploitation</a:t>
              </a:r>
            </a:p>
          </p:txBody>
        </p:sp>
        <p:sp>
          <p:nvSpPr>
            <p:cNvPr id="7" name="TextBox 9">
              <a:extLst>
                <a:ext uri="{FF2B5EF4-FFF2-40B4-BE49-F238E27FC236}">
                  <a16:creationId xmlns:a16="http://schemas.microsoft.com/office/drawing/2014/main" id="{6A892417-F2A9-4494-BD28-72EA437395C1}"/>
                </a:ext>
              </a:extLst>
            </p:cNvPr>
            <p:cNvSpPr txBox="1"/>
            <p:nvPr/>
          </p:nvSpPr>
          <p:spPr>
            <a:xfrm>
              <a:off x="4359413" y="1403899"/>
              <a:ext cx="2534209" cy="44587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04494"/>
                  </a:solidFill>
                  <a:effectLst/>
                  <a:uLnTx/>
                  <a:uFillTx/>
                  <a:latin typeface="Arial"/>
                  <a:ea typeface="+mn-ea"/>
                  <a:cs typeface="+mn-cs"/>
                </a:rPr>
                <a:t>Dissemination</a:t>
              </a:r>
            </a:p>
          </p:txBody>
        </p:sp>
        <p:grpSp>
          <p:nvGrpSpPr>
            <p:cNvPr id="8" name="Gruppieren 7">
              <a:extLst>
                <a:ext uri="{FF2B5EF4-FFF2-40B4-BE49-F238E27FC236}">
                  <a16:creationId xmlns:a16="http://schemas.microsoft.com/office/drawing/2014/main" id="{55AB94C2-812A-4A28-80EE-FAEC597AA0EF}"/>
                </a:ext>
              </a:extLst>
            </p:cNvPr>
            <p:cNvGrpSpPr/>
            <p:nvPr/>
          </p:nvGrpSpPr>
          <p:grpSpPr>
            <a:xfrm>
              <a:off x="1481115" y="1962400"/>
              <a:ext cx="9590408" cy="5003846"/>
              <a:chOff x="1481115" y="1962400"/>
              <a:chExt cx="9590408" cy="5003846"/>
            </a:xfrm>
          </p:grpSpPr>
          <p:pic>
            <p:nvPicPr>
              <p:cNvPr id="9" name="Grafik 8">
                <a:extLst>
                  <a:ext uri="{FF2B5EF4-FFF2-40B4-BE49-F238E27FC236}">
                    <a16:creationId xmlns:a16="http://schemas.microsoft.com/office/drawing/2014/main" id="{DF0ACD1A-8DFE-4D6C-B63D-EC683BCE25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1115" y="3108824"/>
                <a:ext cx="9590408" cy="3857422"/>
              </a:xfrm>
              <a:prstGeom prst="rect">
                <a:avLst/>
              </a:prstGeom>
            </p:spPr>
          </p:pic>
          <p:pic>
            <p:nvPicPr>
              <p:cNvPr id="10" name="Inhaltsplatzhalter 5">
                <a:extLst>
                  <a:ext uri="{FF2B5EF4-FFF2-40B4-BE49-F238E27FC236}">
                    <a16:creationId xmlns:a16="http://schemas.microsoft.com/office/drawing/2014/main" id="{DA56C7C5-D6EA-4873-9CAB-DB41FC4F7CC8}"/>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640146" y="1973849"/>
                <a:ext cx="2629748" cy="887727"/>
              </a:xfrm>
              <a:prstGeom prst="rect">
                <a:avLst/>
              </a:prstGeom>
            </p:spPr>
          </p:pic>
          <p:pic>
            <p:nvPicPr>
              <p:cNvPr id="11" name="Inhaltsplatzhalter 3">
                <a:extLst>
                  <a:ext uri="{FF2B5EF4-FFF2-40B4-BE49-F238E27FC236}">
                    <a16:creationId xmlns:a16="http://schemas.microsoft.com/office/drawing/2014/main" id="{13854B30-E06C-43D8-9D5F-8BF926DC3A5D}"/>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4309405" y="1962400"/>
                <a:ext cx="2599987" cy="894843"/>
              </a:xfrm>
              <a:prstGeom prst="rect">
                <a:avLst/>
              </a:prstGeom>
            </p:spPr>
          </p:pic>
          <p:pic>
            <p:nvPicPr>
              <p:cNvPr id="12" name="Inhaltsplatzhalter 3">
                <a:extLst>
                  <a:ext uri="{FF2B5EF4-FFF2-40B4-BE49-F238E27FC236}">
                    <a16:creationId xmlns:a16="http://schemas.microsoft.com/office/drawing/2014/main" id="{9B4BE3B2-42A0-4414-8717-DC8C4418801B}"/>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6947972" y="1965736"/>
                <a:ext cx="2629748" cy="894844"/>
              </a:xfrm>
              <a:prstGeom prst="rect">
                <a:avLst/>
              </a:prstGeom>
            </p:spPr>
          </p:pic>
        </p:grpSp>
      </p:grpSp>
      <p:sp>
        <p:nvSpPr>
          <p:cNvPr id="2" name="TextBox 1">
            <a:extLst>
              <a:ext uri="{FF2B5EF4-FFF2-40B4-BE49-F238E27FC236}">
                <a16:creationId xmlns:a16="http://schemas.microsoft.com/office/drawing/2014/main" id="{2837446B-A427-434E-7F3A-72C97E73BEF4}"/>
              </a:ext>
            </a:extLst>
          </p:cNvPr>
          <p:cNvSpPr txBox="1"/>
          <p:nvPr/>
        </p:nvSpPr>
        <p:spPr>
          <a:xfrm>
            <a:off x="396816" y="6320287"/>
            <a:ext cx="623428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a:solidFill>
                  <a:srgbClr val="024B9C"/>
                </a:solidFill>
                <a:latin typeface="Calibri"/>
                <a:cs typeface="Calibri"/>
              </a:rPr>
              <a:t>*D@E plan is a mandatory deliverable in HE </a:t>
            </a:r>
            <a:endParaRPr lang="en-US" sz="2400">
              <a:solidFill>
                <a:srgbClr val="024B9C"/>
              </a:solidFill>
              <a:latin typeface="Calibri"/>
              <a:cs typeface="Calibri"/>
            </a:endParaRPr>
          </a:p>
        </p:txBody>
      </p:sp>
    </p:spTree>
    <p:extLst>
      <p:ext uri="{BB962C8B-B14F-4D97-AF65-F5344CB8AC3E}">
        <p14:creationId xmlns:p14="http://schemas.microsoft.com/office/powerpoint/2010/main" val="27364573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2"/>
          <a:stretch>
            <a:fillRect/>
          </a:stretch>
        </p:blipFill>
        <p:spPr>
          <a:xfrm>
            <a:off x="755374" y="1033670"/>
            <a:ext cx="10903226" cy="4969565"/>
          </a:xfrm>
          <a:prstGeom prst="rect">
            <a:avLst/>
          </a:prstGeom>
        </p:spPr>
      </p:pic>
      <p:sp>
        <p:nvSpPr>
          <p:cNvPr id="4" name="Title 3"/>
          <p:cNvSpPr>
            <a:spLocks noGrp="1"/>
          </p:cNvSpPr>
          <p:nvPr>
            <p:ph type="title"/>
          </p:nvPr>
        </p:nvSpPr>
        <p:spPr>
          <a:xfrm>
            <a:off x="970722" y="0"/>
            <a:ext cx="10936356" cy="1421296"/>
          </a:xfrm>
        </p:spPr>
        <p:txBody>
          <a:bodyPr/>
          <a:lstStyle/>
          <a:p>
            <a:r>
              <a:rPr lang="en-US"/>
              <a:t>In a nutshell</a:t>
            </a:r>
            <a:br>
              <a:rPr lang="en-GB"/>
            </a:br>
            <a:endParaRPr lang="en-GB"/>
          </a:p>
        </p:txBody>
      </p:sp>
    </p:spTree>
    <p:extLst>
      <p:ext uri="{BB962C8B-B14F-4D97-AF65-F5344CB8AC3E}">
        <p14:creationId xmlns:p14="http://schemas.microsoft.com/office/powerpoint/2010/main" val="8795949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EB80C00-5C97-40CB-98E0-95A0F58F0DE9}"/>
              </a:ext>
            </a:extLst>
          </p:cNvPr>
          <p:cNvPicPr>
            <a:picLocks noChangeAspect="1"/>
          </p:cNvPicPr>
          <p:nvPr/>
        </p:nvPicPr>
        <p:blipFill rotWithShape="1">
          <a:blip r:embed="rId2"/>
          <a:srcRect l="3148" r="2222"/>
          <a:stretch/>
        </p:blipFill>
        <p:spPr>
          <a:xfrm>
            <a:off x="911102" y="2740165"/>
            <a:ext cx="3604454" cy="4117835"/>
          </a:xfrm>
          <a:prstGeom prst="rect">
            <a:avLst/>
          </a:prstGeom>
          <a:noFill/>
        </p:spPr>
      </p:pic>
      <p:pic>
        <p:nvPicPr>
          <p:cNvPr id="11" name="Content Placeholder 10">
            <a:extLst>
              <a:ext uri="{FF2B5EF4-FFF2-40B4-BE49-F238E27FC236}">
                <a16:creationId xmlns:a16="http://schemas.microsoft.com/office/drawing/2014/main" id="{B4B510AF-B7D5-47B7-AD1F-0B0ADE051EB0}"/>
              </a:ext>
            </a:extLst>
          </p:cNvPr>
          <p:cNvPicPr>
            <a:picLocks noGrp="1" noChangeAspect="1"/>
          </p:cNvPicPr>
          <p:nvPr>
            <p:ph sz="half" idx="2"/>
          </p:nvPr>
        </p:nvPicPr>
        <p:blipFill rotWithShape="1">
          <a:blip r:embed="rId3"/>
          <a:srcRect t="5421"/>
          <a:stretch/>
        </p:blipFill>
        <p:spPr>
          <a:xfrm>
            <a:off x="849738" y="1298222"/>
            <a:ext cx="3688395" cy="1513487"/>
          </a:xfrm>
        </p:spPr>
      </p:pic>
      <p:sp>
        <p:nvSpPr>
          <p:cNvPr id="16" name="Title 3">
            <a:extLst>
              <a:ext uri="{FF2B5EF4-FFF2-40B4-BE49-F238E27FC236}">
                <a16:creationId xmlns:a16="http://schemas.microsoft.com/office/drawing/2014/main" id="{8FB7248F-512D-2A30-B5DF-B050B85377BE}"/>
              </a:ext>
            </a:extLst>
          </p:cNvPr>
          <p:cNvSpPr>
            <a:spLocks noGrp="1"/>
          </p:cNvSpPr>
          <p:nvPr>
            <p:ph type="title"/>
          </p:nvPr>
        </p:nvSpPr>
        <p:spPr>
          <a:xfrm>
            <a:off x="970722" y="243068"/>
            <a:ext cx="10515600" cy="590309"/>
          </a:xfrm>
        </p:spPr>
        <p:txBody>
          <a:bodyPr/>
          <a:lstStyle/>
          <a:p>
            <a:r>
              <a:rPr lang="en-US"/>
              <a:t>Communicating with impact</a:t>
            </a:r>
          </a:p>
        </p:txBody>
      </p:sp>
      <p:pic>
        <p:nvPicPr>
          <p:cNvPr id="13" name="Picture 12">
            <a:extLst>
              <a:ext uri="{FF2B5EF4-FFF2-40B4-BE49-F238E27FC236}">
                <a16:creationId xmlns:a16="http://schemas.microsoft.com/office/drawing/2014/main" id="{B1AFD6A3-2272-459F-A3D0-13703D79C635}"/>
              </a:ext>
            </a:extLst>
          </p:cNvPr>
          <p:cNvPicPr>
            <a:picLocks noChangeAspect="1"/>
          </p:cNvPicPr>
          <p:nvPr/>
        </p:nvPicPr>
        <p:blipFill>
          <a:blip r:embed="rId4"/>
          <a:stretch>
            <a:fillRect/>
          </a:stretch>
        </p:blipFill>
        <p:spPr>
          <a:xfrm>
            <a:off x="4801853" y="1334120"/>
            <a:ext cx="2977410" cy="5523880"/>
          </a:xfrm>
          <a:prstGeom prst="rect">
            <a:avLst/>
          </a:prstGeom>
        </p:spPr>
      </p:pic>
      <p:pic>
        <p:nvPicPr>
          <p:cNvPr id="17" name="Picture 16">
            <a:extLst>
              <a:ext uri="{FF2B5EF4-FFF2-40B4-BE49-F238E27FC236}">
                <a16:creationId xmlns:a16="http://schemas.microsoft.com/office/drawing/2014/main" id="{80E67F3B-B01E-44AA-AED1-36BE0BDDF415}"/>
              </a:ext>
            </a:extLst>
          </p:cNvPr>
          <p:cNvPicPr>
            <a:picLocks noChangeAspect="1"/>
          </p:cNvPicPr>
          <p:nvPr/>
        </p:nvPicPr>
        <p:blipFill>
          <a:blip r:embed="rId5"/>
          <a:stretch>
            <a:fillRect/>
          </a:stretch>
        </p:blipFill>
        <p:spPr>
          <a:xfrm>
            <a:off x="8049219" y="1210158"/>
            <a:ext cx="3762531" cy="5647842"/>
          </a:xfrm>
          <a:prstGeom prst="rect">
            <a:avLst/>
          </a:prstGeom>
        </p:spPr>
      </p:pic>
    </p:spTree>
    <p:extLst>
      <p:ext uri="{BB962C8B-B14F-4D97-AF65-F5344CB8AC3E}">
        <p14:creationId xmlns:p14="http://schemas.microsoft.com/office/powerpoint/2010/main" val="5180068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44161" y="279660"/>
            <a:ext cx="8699750" cy="782357"/>
          </a:xfrm>
        </p:spPr>
        <p:txBody>
          <a:bodyPr/>
          <a:lstStyle/>
          <a:p>
            <a:r>
              <a:rPr lang="en-IE"/>
              <a:t>Acknowledgement of EU Funding</a:t>
            </a:r>
            <a:endParaRPr lang="en-US"/>
          </a:p>
        </p:txBody>
      </p:sp>
      <p:pic>
        <p:nvPicPr>
          <p:cNvPr id="6" name="Picture 5"/>
          <p:cNvPicPr>
            <a:picLocks noChangeAspect="1"/>
          </p:cNvPicPr>
          <p:nvPr/>
        </p:nvPicPr>
        <p:blipFill>
          <a:blip r:embed="rId3"/>
          <a:stretch>
            <a:fillRect/>
          </a:stretch>
        </p:blipFill>
        <p:spPr>
          <a:xfrm>
            <a:off x="2345795" y="1527350"/>
            <a:ext cx="7229475" cy="981075"/>
          </a:xfrm>
          <a:prstGeom prst="rect">
            <a:avLst/>
          </a:prstGeom>
        </p:spPr>
      </p:pic>
      <p:pic>
        <p:nvPicPr>
          <p:cNvPr id="10" name="Picture 9"/>
          <p:cNvPicPr>
            <a:picLocks noChangeAspect="1"/>
          </p:cNvPicPr>
          <p:nvPr/>
        </p:nvPicPr>
        <p:blipFill>
          <a:blip r:embed="rId4"/>
          <a:stretch>
            <a:fillRect/>
          </a:stretch>
        </p:blipFill>
        <p:spPr>
          <a:xfrm>
            <a:off x="1302502" y="2901950"/>
            <a:ext cx="4695825" cy="981075"/>
          </a:xfrm>
          <a:prstGeom prst="rect">
            <a:avLst/>
          </a:prstGeom>
        </p:spPr>
      </p:pic>
      <p:pic>
        <p:nvPicPr>
          <p:cNvPr id="11" name="Picture 10"/>
          <p:cNvPicPr>
            <a:picLocks noChangeAspect="1"/>
          </p:cNvPicPr>
          <p:nvPr/>
        </p:nvPicPr>
        <p:blipFill>
          <a:blip r:embed="rId5"/>
          <a:stretch>
            <a:fillRect/>
          </a:stretch>
        </p:blipFill>
        <p:spPr>
          <a:xfrm>
            <a:off x="6756513" y="2911475"/>
            <a:ext cx="4430778" cy="962025"/>
          </a:xfrm>
          <a:prstGeom prst="rect">
            <a:avLst/>
          </a:prstGeom>
        </p:spPr>
      </p:pic>
      <p:sp>
        <p:nvSpPr>
          <p:cNvPr id="12" name="TextBox 11"/>
          <p:cNvSpPr txBox="1"/>
          <p:nvPr/>
        </p:nvSpPr>
        <p:spPr>
          <a:xfrm>
            <a:off x="1362958" y="4263178"/>
            <a:ext cx="9587264" cy="1661993"/>
          </a:xfrm>
          <a:prstGeom prst="rect">
            <a:avLst/>
          </a:prstGeom>
          <a:ln w="57150">
            <a:solidFill>
              <a:srgbClr val="FFC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buFont typeface="Wingdings" panose="05000000000000000000" pitchFamily="2" charset="2"/>
              <a:buChar char="Ø"/>
            </a:pPr>
            <a:r>
              <a:rPr lang="en-US" kern="0">
                <a:solidFill>
                  <a:srgbClr val="004494"/>
                </a:solidFill>
                <a:latin typeface="Arial" panose="020B0604020202020204" pitchFamily="34" charset="0"/>
                <a:cs typeface="Arial" panose="020B0604020202020204" pitchFamily="34" charset="0"/>
              </a:rPr>
              <a:t>Use the </a:t>
            </a:r>
            <a:r>
              <a:rPr lang="en-US" kern="0">
                <a:solidFill>
                  <a:srgbClr val="004494"/>
                </a:solidFill>
                <a:latin typeface="Arial" panose="020B0604020202020204" pitchFamily="34" charset="0"/>
                <a:cs typeface="Arial" panose="020B0604020202020204" pitchFamily="34" charset="0"/>
                <a:hlinkClick r:id="rId6"/>
              </a:rPr>
              <a:t>European flag </a:t>
            </a:r>
            <a:r>
              <a:rPr lang="en-US" kern="0">
                <a:solidFill>
                  <a:srgbClr val="004494"/>
                </a:solidFill>
                <a:latin typeface="Arial" panose="020B0604020202020204" pitchFamily="34" charset="0"/>
                <a:cs typeface="Arial" panose="020B0604020202020204" pitchFamily="34" charset="0"/>
              </a:rPr>
              <a:t>(emblem), not the European Commission logo</a:t>
            </a:r>
          </a:p>
          <a:p>
            <a:pPr marL="342900" indent="-342900">
              <a:buFont typeface="Wingdings" panose="05000000000000000000" pitchFamily="2" charset="2"/>
              <a:buChar char="Ø"/>
            </a:pPr>
            <a:r>
              <a:rPr lang="en-US" kern="0">
                <a:solidFill>
                  <a:srgbClr val="004494"/>
                </a:solidFill>
                <a:latin typeface="Arial" panose="020B0604020202020204" pitchFamily="34" charset="0"/>
                <a:cs typeface="Arial" panose="020B0604020202020204" pitchFamily="34" charset="0"/>
              </a:rPr>
              <a:t>Disclaimer (GA art .17.3) must be added in any publication/output</a:t>
            </a:r>
          </a:p>
          <a:p>
            <a:endParaRPr lang="en-US" kern="0">
              <a:solidFill>
                <a:srgbClr val="004494"/>
              </a:solidFill>
              <a:latin typeface="Arial" panose="020B0604020202020204" pitchFamily="34" charset="0"/>
              <a:cs typeface="Arial" panose="020B0604020202020204" pitchFamily="34" charset="0"/>
            </a:endParaRPr>
          </a:p>
          <a:p>
            <a:pPr algn="just"/>
            <a:r>
              <a:rPr lang="en-US" sz="1600" i="1">
                <a:solidFill>
                  <a:srgbClr val="004494"/>
                </a:solidFill>
                <a:latin typeface="-apple-system"/>
              </a:rPr>
              <a:t>”</a:t>
            </a:r>
            <a:r>
              <a:rPr lang="en-US" sz="1600" i="1">
                <a:solidFill>
                  <a:srgbClr val="004494"/>
                </a:solidFill>
              </a:rPr>
              <a:t>Funded by the European Union. Views and opinions expressed are however those of the author(s) only and do not necessarily reflect those of the European Union or the Agency. Neither the European Union nor the granting authority can be held responsible for them.”</a:t>
            </a:r>
            <a:endParaRPr lang="en-US" sz="2000" kern="0">
              <a:solidFill>
                <a:srgbClr val="00449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938426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F268B23-08F7-0FA2-9FE4-9DD7C4E7C203}"/>
            </a:ext>
          </a:extLst>
        </p:cNvPr>
        <p:cNvGrpSpPr/>
        <p:nvPr/>
      </p:nvGrpSpPr>
      <p:grpSpPr>
        <a:xfrm>
          <a:off x="0" y="0"/>
          <a:ext cx="0" cy="0"/>
          <a:chOff x="0" y="0"/>
          <a:chExt cx="0" cy="0"/>
        </a:xfrm>
      </p:grpSpPr>
      <p:sp>
        <p:nvSpPr>
          <p:cNvPr id="19" name="Rectangle: Rounded Corners 18">
            <a:extLst>
              <a:ext uri="{FF2B5EF4-FFF2-40B4-BE49-F238E27FC236}">
                <a16:creationId xmlns:a16="http://schemas.microsoft.com/office/drawing/2014/main" id="{ABF665E7-3990-421B-7969-A32C0A9574B0}"/>
              </a:ext>
            </a:extLst>
          </p:cNvPr>
          <p:cNvSpPr/>
          <p:nvPr/>
        </p:nvSpPr>
        <p:spPr>
          <a:xfrm>
            <a:off x="548013" y="1878904"/>
            <a:ext cx="11367369" cy="3945698"/>
          </a:xfrm>
          <a:prstGeom prst="roundRect">
            <a:avLst/>
          </a:prstGeom>
          <a:solidFill>
            <a:srgbClr val="024EA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044A1651-0DD3-5B1C-950C-9CBAFC8D0235}"/>
              </a:ext>
            </a:extLst>
          </p:cNvPr>
          <p:cNvSpPr>
            <a:spLocks noGrp="1"/>
          </p:cNvSpPr>
          <p:nvPr>
            <p:ph type="title"/>
          </p:nvPr>
        </p:nvSpPr>
        <p:spPr>
          <a:xfrm>
            <a:off x="1144161" y="488427"/>
            <a:ext cx="10265313" cy="782357"/>
          </a:xfrm>
        </p:spPr>
        <p:txBody>
          <a:bodyPr/>
          <a:lstStyle/>
          <a:p>
            <a:r>
              <a:rPr lang="en-IE">
                <a:solidFill>
                  <a:srgbClr val="034EA2"/>
                </a:solidFill>
              </a:rPr>
              <a:t>Dissemination &amp; Exploitation – New in HE</a:t>
            </a:r>
            <a:endParaRPr lang="en-US"/>
          </a:p>
        </p:txBody>
      </p:sp>
      <p:grpSp>
        <p:nvGrpSpPr>
          <p:cNvPr id="18" name="Group 17">
            <a:extLst>
              <a:ext uri="{FF2B5EF4-FFF2-40B4-BE49-F238E27FC236}">
                <a16:creationId xmlns:a16="http://schemas.microsoft.com/office/drawing/2014/main" id="{18C931BE-6443-B79C-9A36-5F8F6C38A64F}"/>
              </a:ext>
            </a:extLst>
          </p:cNvPr>
          <p:cNvGrpSpPr/>
          <p:nvPr/>
        </p:nvGrpSpPr>
        <p:grpSpPr>
          <a:xfrm>
            <a:off x="849725" y="2725536"/>
            <a:ext cx="10841927" cy="1630007"/>
            <a:chOff x="599204" y="4145152"/>
            <a:chExt cx="10841927" cy="1630007"/>
          </a:xfrm>
        </p:grpSpPr>
        <p:sp>
          <p:nvSpPr>
            <p:cNvPr id="3" name="Rounded Rectangle 3">
              <a:extLst>
                <a:ext uri="{FF2B5EF4-FFF2-40B4-BE49-F238E27FC236}">
                  <a16:creationId xmlns:a16="http://schemas.microsoft.com/office/drawing/2014/main" id="{02CBAD01-C226-7464-F4BB-A18BABC9C133}"/>
                </a:ext>
              </a:extLst>
            </p:cNvPr>
            <p:cNvSpPr/>
            <p:nvPr/>
          </p:nvSpPr>
          <p:spPr>
            <a:xfrm>
              <a:off x="4974237" y="4156442"/>
              <a:ext cx="2061696" cy="1607419"/>
            </a:xfrm>
            <a:prstGeom prst="roundRect">
              <a:avLst>
                <a:gd name="adj" fmla="val 10857"/>
              </a:avLst>
            </a:prstGeom>
            <a:solidFill>
              <a:schemeClr val="bg1"/>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5" name="Rounded Rectangle 4">
              <a:extLst>
                <a:ext uri="{FF2B5EF4-FFF2-40B4-BE49-F238E27FC236}">
                  <a16:creationId xmlns:a16="http://schemas.microsoft.com/office/drawing/2014/main" id="{BC669332-6E8E-B88A-B759-693EAF06B826}"/>
                </a:ext>
              </a:extLst>
            </p:cNvPr>
            <p:cNvSpPr/>
            <p:nvPr/>
          </p:nvSpPr>
          <p:spPr>
            <a:xfrm>
              <a:off x="7177297" y="4156442"/>
              <a:ext cx="2061696" cy="1607419"/>
            </a:xfrm>
            <a:prstGeom prst="roundRect">
              <a:avLst>
                <a:gd name="adj" fmla="val 10857"/>
              </a:avLst>
            </a:prstGeom>
            <a:solidFill>
              <a:schemeClr val="bg1"/>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4494"/>
                </a:solidFill>
                <a:effectLst/>
                <a:uLnTx/>
                <a:uFillTx/>
                <a:latin typeface="Arial"/>
                <a:ea typeface="+mn-ea"/>
                <a:cs typeface="+mn-cs"/>
              </a:endParaRPr>
            </a:p>
          </p:txBody>
        </p:sp>
        <p:sp>
          <p:nvSpPr>
            <p:cNvPr id="7" name="Rounded Rectangle 5">
              <a:extLst>
                <a:ext uri="{FF2B5EF4-FFF2-40B4-BE49-F238E27FC236}">
                  <a16:creationId xmlns:a16="http://schemas.microsoft.com/office/drawing/2014/main" id="{08B5C594-482A-0CEE-0971-18EB58A139DF}"/>
                </a:ext>
              </a:extLst>
            </p:cNvPr>
            <p:cNvSpPr/>
            <p:nvPr/>
          </p:nvSpPr>
          <p:spPr>
            <a:xfrm>
              <a:off x="599204" y="4156446"/>
              <a:ext cx="2061696" cy="1607419"/>
            </a:xfrm>
            <a:prstGeom prst="roundRect">
              <a:avLst>
                <a:gd name="adj" fmla="val 10857"/>
              </a:avLst>
            </a:prstGeom>
            <a:solidFill>
              <a:schemeClr val="bg1"/>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C000"/>
                </a:solidFill>
                <a:effectLst/>
                <a:uLnTx/>
                <a:uFillTx/>
                <a:latin typeface="Arial"/>
                <a:ea typeface="+mn-ea"/>
                <a:cs typeface="+mn-cs"/>
              </a:endParaRPr>
            </a:p>
          </p:txBody>
        </p:sp>
        <p:sp>
          <p:nvSpPr>
            <p:cNvPr id="8" name="Rounded Rectangle 6">
              <a:extLst>
                <a:ext uri="{FF2B5EF4-FFF2-40B4-BE49-F238E27FC236}">
                  <a16:creationId xmlns:a16="http://schemas.microsoft.com/office/drawing/2014/main" id="{824E79A1-580F-A3E1-3505-CF73595D95BC}"/>
                </a:ext>
              </a:extLst>
            </p:cNvPr>
            <p:cNvSpPr/>
            <p:nvPr/>
          </p:nvSpPr>
          <p:spPr>
            <a:xfrm>
              <a:off x="2787329" y="4167740"/>
              <a:ext cx="2061696" cy="1607419"/>
            </a:xfrm>
            <a:prstGeom prst="roundRect">
              <a:avLst>
                <a:gd name="adj" fmla="val 10857"/>
              </a:avLst>
            </a:prstGeom>
            <a:solidFill>
              <a:schemeClr val="bg1"/>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9" name="Rectangle 8">
              <a:extLst>
                <a:ext uri="{FF2B5EF4-FFF2-40B4-BE49-F238E27FC236}">
                  <a16:creationId xmlns:a16="http://schemas.microsoft.com/office/drawing/2014/main" id="{2AE3DF88-21FD-3633-17C5-E3A1356EF24F}"/>
                </a:ext>
              </a:extLst>
            </p:cNvPr>
            <p:cNvSpPr/>
            <p:nvPr/>
          </p:nvSpPr>
          <p:spPr>
            <a:xfrm>
              <a:off x="7365689" y="4506877"/>
              <a:ext cx="1746643" cy="954107"/>
            </a:xfrm>
            <a:prstGeom prst="rect">
              <a:avLst/>
            </a:prstGeom>
          </p:spPr>
          <p:txBody>
            <a:bodyPr wrap="square" lIns="91440" tIns="45720" rIns="91440" bIns="45720" anchor="t">
              <a:spAutoFit/>
            </a:bodyPr>
            <a:lstStyle/>
            <a:p>
              <a:pPr algn="ctr">
                <a:buClr>
                  <a:srgbClr val="00518E"/>
                </a:buClr>
                <a:defRPr/>
              </a:pPr>
              <a:r>
                <a:rPr kumimoji="0" lang="en-US" altLang="en-US" sz="1400" b="0" i="0" u="none" strike="noStrike" kern="1200" cap="none" spc="0" normalizeH="0" baseline="0" noProof="0">
                  <a:ln>
                    <a:noFill/>
                  </a:ln>
                  <a:solidFill>
                    <a:srgbClr val="004494"/>
                  </a:solidFill>
                  <a:effectLst/>
                  <a:uLnTx/>
                  <a:uFillTx/>
                  <a:latin typeface="Arial"/>
                  <a:ea typeface="+mn-ea"/>
                  <a:cs typeface="+mn-cs"/>
                </a:rPr>
                <a:t>Encouragement of </a:t>
              </a:r>
              <a:r>
                <a:rPr lang="en-US" altLang="en-US" sz="1400">
                  <a:solidFill>
                    <a:srgbClr val="004494"/>
                  </a:solidFill>
                  <a:latin typeface="Arial"/>
                </a:rPr>
                <a:t>third party</a:t>
              </a:r>
              <a:r>
                <a:rPr kumimoji="0" lang="en-US" altLang="en-US" sz="1400" b="0" i="0" u="none" strike="noStrike" kern="1200" cap="none" spc="0" normalizeH="0" baseline="0" noProof="0">
                  <a:ln>
                    <a:noFill/>
                  </a:ln>
                  <a:solidFill>
                    <a:srgbClr val="004494"/>
                  </a:solidFill>
                  <a:effectLst/>
                  <a:uLnTx/>
                  <a:uFillTx/>
                  <a:latin typeface="Arial"/>
                  <a:ea typeface="+mn-ea"/>
                  <a:cs typeface="+mn-cs"/>
                </a:rPr>
                <a:t> exploitation (where appropriate)</a:t>
              </a:r>
            </a:p>
          </p:txBody>
        </p:sp>
        <p:sp>
          <p:nvSpPr>
            <p:cNvPr id="13" name="Rectangle 12">
              <a:extLst>
                <a:ext uri="{FF2B5EF4-FFF2-40B4-BE49-F238E27FC236}">
                  <a16:creationId xmlns:a16="http://schemas.microsoft.com/office/drawing/2014/main" id="{D47A44BC-DE65-4E44-E92A-34CD8A51361B}"/>
                </a:ext>
              </a:extLst>
            </p:cNvPr>
            <p:cNvSpPr/>
            <p:nvPr/>
          </p:nvSpPr>
          <p:spPr>
            <a:xfrm>
              <a:off x="5083769" y="4352801"/>
              <a:ext cx="1758690" cy="116955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518E"/>
                </a:buClr>
                <a:buSzTx/>
                <a:buFontTx/>
                <a:buNone/>
                <a:tabLst/>
                <a:defRPr/>
              </a:pPr>
              <a:r>
                <a:rPr kumimoji="0" lang="en-US" altLang="en-US" sz="1400" b="0" i="0" u="none" strike="noStrike" kern="1200" cap="none" spc="0" normalizeH="0" baseline="0" noProof="0">
                  <a:ln>
                    <a:noFill/>
                  </a:ln>
                  <a:solidFill>
                    <a:srgbClr val="004494"/>
                  </a:solidFill>
                  <a:effectLst/>
                  <a:uLnTx/>
                  <a:uFillTx/>
                  <a:latin typeface="Arial"/>
                  <a:ea typeface="+mn-ea"/>
                  <a:cs typeface="+mn-cs"/>
                </a:rPr>
                <a:t>Emphasis on continuous reporting on D&amp;E (even after the end of the project)</a:t>
              </a:r>
            </a:p>
          </p:txBody>
        </p:sp>
        <p:sp>
          <p:nvSpPr>
            <p:cNvPr id="14" name="Rectangle 13">
              <a:extLst>
                <a:ext uri="{FF2B5EF4-FFF2-40B4-BE49-F238E27FC236}">
                  <a16:creationId xmlns:a16="http://schemas.microsoft.com/office/drawing/2014/main" id="{2F0A7DCA-5806-B520-CC18-732565D99CB5}"/>
                </a:ext>
              </a:extLst>
            </p:cNvPr>
            <p:cNvSpPr/>
            <p:nvPr/>
          </p:nvSpPr>
          <p:spPr>
            <a:xfrm>
              <a:off x="2903100" y="4296356"/>
              <a:ext cx="1879812" cy="116955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518E"/>
                </a:buClr>
                <a:buSzTx/>
                <a:buFontTx/>
                <a:buNone/>
                <a:tabLst/>
                <a:defRPr/>
              </a:pPr>
              <a:r>
                <a:rPr kumimoji="0" lang="en-US" altLang="en-US" sz="1400" b="0" i="0" u="none" strike="noStrike" kern="1200" cap="none" spc="0" normalizeH="0" baseline="0" noProof="0">
                  <a:ln>
                    <a:noFill/>
                  </a:ln>
                  <a:solidFill>
                    <a:srgbClr val="004494"/>
                  </a:solidFill>
                  <a:effectLst/>
                  <a:uLnTx/>
                  <a:uFillTx/>
                  <a:latin typeface="Arial"/>
                  <a:ea typeface="+mn-ea"/>
                  <a:cs typeface="+mn-cs"/>
                </a:rPr>
                <a:t>Improvements on the proposal/reporting template to introduce more specific language on D&amp;E </a:t>
              </a:r>
            </a:p>
          </p:txBody>
        </p:sp>
        <p:sp>
          <p:nvSpPr>
            <p:cNvPr id="15" name="Rounded Rectangle 10">
              <a:extLst>
                <a:ext uri="{FF2B5EF4-FFF2-40B4-BE49-F238E27FC236}">
                  <a16:creationId xmlns:a16="http://schemas.microsoft.com/office/drawing/2014/main" id="{77D62011-EC5F-202E-AB93-0A77A05C9963}"/>
                </a:ext>
              </a:extLst>
            </p:cNvPr>
            <p:cNvSpPr/>
            <p:nvPr/>
          </p:nvSpPr>
          <p:spPr>
            <a:xfrm>
              <a:off x="9379435" y="4145152"/>
              <a:ext cx="2061696" cy="1607419"/>
            </a:xfrm>
            <a:prstGeom prst="roundRect">
              <a:avLst>
                <a:gd name="adj" fmla="val 10857"/>
              </a:avLst>
            </a:prstGeom>
            <a:solidFill>
              <a:schemeClr val="bg1"/>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6" name="Rectangle 15">
              <a:extLst>
                <a:ext uri="{FF2B5EF4-FFF2-40B4-BE49-F238E27FC236}">
                  <a16:creationId xmlns:a16="http://schemas.microsoft.com/office/drawing/2014/main" id="{EC0A74EE-FF1E-5DA5-28C3-0C768F1D6FA6}"/>
                </a:ext>
              </a:extLst>
            </p:cNvPr>
            <p:cNvSpPr/>
            <p:nvPr/>
          </p:nvSpPr>
          <p:spPr>
            <a:xfrm>
              <a:off x="710575" y="4371411"/>
              <a:ext cx="1859682" cy="116955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518E"/>
                </a:buClr>
                <a:buSzTx/>
                <a:buFontTx/>
                <a:buNone/>
                <a:tabLst/>
                <a:defRPr/>
              </a:pPr>
              <a:r>
                <a:rPr lang="en-US" altLang="en-US" sz="1400">
                  <a:solidFill>
                    <a:srgbClr val="004494"/>
                  </a:solidFill>
                  <a:latin typeface="Arial"/>
                </a:rPr>
                <a:t>P</a:t>
              </a:r>
              <a:r>
                <a:rPr kumimoji="0" lang="en-US" altLang="en-US" sz="1400" b="0" i="0" u="none" strike="noStrike" kern="1200" cap="none" spc="0" normalizeH="0" baseline="0" noProof="0">
                  <a:ln>
                    <a:noFill/>
                  </a:ln>
                  <a:solidFill>
                    <a:srgbClr val="004494"/>
                  </a:solidFill>
                  <a:effectLst/>
                  <a:uLnTx/>
                  <a:uFillTx/>
                  <a:latin typeface="Arial"/>
                  <a:ea typeface="+mn-ea"/>
                  <a:cs typeface="+mn-cs"/>
                </a:rPr>
                <a:t>art of the </a:t>
              </a:r>
              <a:r>
                <a:rPr kumimoji="0" lang="en-US" altLang="en-US" sz="1400" b="1" i="0" u="none" strike="noStrike" kern="1200" cap="none" spc="0" normalizeH="0" baseline="0" noProof="0">
                  <a:ln>
                    <a:noFill/>
                  </a:ln>
                  <a:solidFill>
                    <a:srgbClr val="004494"/>
                  </a:solidFill>
                  <a:effectLst/>
                  <a:uLnTx/>
                  <a:uFillTx/>
                  <a:latin typeface="Arial"/>
                  <a:ea typeface="+mn-ea"/>
                  <a:cs typeface="+mn-cs"/>
                </a:rPr>
                <a:t>Key Impact Pathway</a:t>
              </a:r>
              <a:r>
                <a:rPr kumimoji="0" lang="en-US" altLang="en-US" sz="1400" b="0" i="0" u="none" strike="noStrike" kern="1200" cap="none" spc="0" normalizeH="0" baseline="0" noProof="0">
                  <a:ln>
                    <a:noFill/>
                  </a:ln>
                  <a:solidFill>
                    <a:srgbClr val="004494"/>
                  </a:solidFill>
                  <a:effectLst/>
                  <a:uLnTx/>
                  <a:uFillTx/>
                  <a:latin typeface="Arial"/>
                  <a:ea typeface="+mn-ea"/>
                  <a:cs typeface="+mn-cs"/>
                </a:rPr>
                <a:t> to demonstrate the contribution to the impact on society</a:t>
              </a:r>
            </a:p>
          </p:txBody>
        </p:sp>
        <p:sp>
          <p:nvSpPr>
            <p:cNvPr id="17" name="Rectangle 16">
              <a:extLst>
                <a:ext uri="{FF2B5EF4-FFF2-40B4-BE49-F238E27FC236}">
                  <a16:creationId xmlns:a16="http://schemas.microsoft.com/office/drawing/2014/main" id="{DD53E83C-065D-F3B0-2A7C-41F0AE1E2A60}"/>
                </a:ext>
              </a:extLst>
            </p:cNvPr>
            <p:cNvSpPr/>
            <p:nvPr/>
          </p:nvSpPr>
          <p:spPr>
            <a:xfrm>
              <a:off x="9708444" y="4504266"/>
              <a:ext cx="1367890" cy="73866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518E"/>
                </a:buClr>
                <a:buSzTx/>
                <a:buFontTx/>
                <a:buNone/>
                <a:tabLst/>
                <a:defRPr/>
              </a:pPr>
              <a:r>
                <a:rPr kumimoji="0" lang="en-US" altLang="en-US" sz="1400" b="0" i="0" u="none" strike="noStrike" kern="1200" cap="none" spc="0" normalizeH="0" baseline="0" noProof="0">
                  <a:ln>
                    <a:noFill/>
                  </a:ln>
                  <a:solidFill>
                    <a:srgbClr val="004494"/>
                  </a:solidFill>
                  <a:effectLst/>
                  <a:uLnTx/>
                  <a:uFillTx/>
                  <a:latin typeface="Arial"/>
                  <a:ea typeface="+mn-ea"/>
                  <a:cs typeface="+mn-cs"/>
                </a:rPr>
                <a:t>Introduction of incentives for exploitation </a:t>
              </a:r>
            </a:p>
          </p:txBody>
        </p:sp>
      </p:grpSp>
    </p:spTree>
    <p:extLst>
      <p:ext uri="{BB962C8B-B14F-4D97-AF65-F5344CB8AC3E}">
        <p14:creationId xmlns:p14="http://schemas.microsoft.com/office/powerpoint/2010/main" val="39414363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D10B861-888E-4126-8D51-45FCCA48D5A0}"/>
              </a:ext>
            </a:extLst>
          </p:cNvPr>
          <p:cNvSpPr>
            <a:spLocks noGrp="1"/>
          </p:cNvSpPr>
          <p:nvPr>
            <p:ph idx="1"/>
          </p:nvPr>
        </p:nvSpPr>
        <p:spPr>
          <a:xfrm>
            <a:off x="7419372" y="2404360"/>
            <a:ext cx="4151739" cy="2850547"/>
          </a:xfrm>
          <a:ln w="28575">
            <a:solidFill>
              <a:srgbClr val="FFC000"/>
            </a:solidFill>
            <a:prstDash val="sysDot"/>
          </a:ln>
        </p:spPr>
        <p:txBody>
          <a:bodyPr/>
          <a:lstStyle/>
          <a:p>
            <a:pPr marL="171450" indent="-171450">
              <a:buFont typeface="Arial" panose="020B0604020202020204" pitchFamily="34" charset="0"/>
              <a:buChar char="•"/>
            </a:pPr>
            <a:r>
              <a:rPr lang="en-US" sz="1400" b="1">
                <a:solidFill>
                  <a:srgbClr val="FFC000"/>
                </a:solidFill>
              </a:rPr>
              <a:t>New in HE: </a:t>
            </a:r>
            <a:r>
              <a:rPr lang="en-US" sz="1400">
                <a:solidFill>
                  <a:srgbClr val="004494"/>
                </a:solidFill>
              </a:rPr>
              <a:t>shift to a more </a:t>
            </a:r>
            <a:r>
              <a:rPr lang="en-US" sz="1400" b="1">
                <a:solidFill>
                  <a:srgbClr val="004494"/>
                </a:solidFill>
              </a:rPr>
              <a:t>qualitative</a:t>
            </a:r>
            <a:r>
              <a:rPr lang="en-US" sz="1400">
                <a:solidFill>
                  <a:srgbClr val="004494"/>
                </a:solidFill>
              </a:rPr>
              <a:t> rather than quantitative approach on reporting communication, dissemination and exploitation activities</a:t>
            </a:r>
          </a:p>
          <a:p>
            <a:pPr marL="171450" indent="-171450">
              <a:buFont typeface="Arial" panose="020B0604020202020204" pitchFamily="34" charset="0"/>
              <a:buChar char="•"/>
            </a:pPr>
            <a:r>
              <a:rPr lang="en-US" sz="1400">
                <a:solidFill>
                  <a:srgbClr val="004494"/>
                </a:solidFill>
              </a:rPr>
              <a:t>Describing the activities, their </a:t>
            </a:r>
            <a:r>
              <a:rPr lang="en-US" sz="1400" b="1">
                <a:solidFill>
                  <a:srgbClr val="004494"/>
                </a:solidFill>
              </a:rPr>
              <a:t>purpose</a:t>
            </a:r>
            <a:r>
              <a:rPr lang="en-US" sz="1400">
                <a:solidFill>
                  <a:srgbClr val="004494"/>
                </a:solidFill>
              </a:rPr>
              <a:t>, the </a:t>
            </a:r>
            <a:r>
              <a:rPr lang="en-US" sz="1400" b="1">
                <a:solidFill>
                  <a:srgbClr val="004494"/>
                </a:solidFill>
              </a:rPr>
              <a:t>target audience </a:t>
            </a:r>
            <a:r>
              <a:rPr lang="en-US" sz="1400">
                <a:solidFill>
                  <a:srgbClr val="004494"/>
                </a:solidFill>
              </a:rPr>
              <a:t>and their </a:t>
            </a:r>
            <a:r>
              <a:rPr lang="en-US" sz="1400" b="1">
                <a:solidFill>
                  <a:srgbClr val="004494"/>
                </a:solidFill>
              </a:rPr>
              <a:t>status</a:t>
            </a:r>
            <a:r>
              <a:rPr lang="en-US" sz="1400">
                <a:solidFill>
                  <a:srgbClr val="004494"/>
                </a:solidFill>
              </a:rPr>
              <a:t> (pending, completed </a:t>
            </a:r>
            <a:r>
              <a:rPr lang="en-US" sz="1400" err="1">
                <a:solidFill>
                  <a:srgbClr val="004494"/>
                </a:solidFill>
              </a:rPr>
              <a:t>etc</a:t>
            </a:r>
            <a:r>
              <a:rPr lang="en-US" sz="1400">
                <a:solidFill>
                  <a:srgbClr val="004494"/>
                </a:solidFill>
              </a:rPr>
              <a:t>). </a:t>
            </a:r>
          </a:p>
          <a:p>
            <a:pPr marL="171450" indent="-171450">
              <a:buFont typeface="Arial" panose="020B0604020202020204" pitchFamily="34" charset="0"/>
              <a:buChar char="•"/>
            </a:pPr>
            <a:r>
              <a:rPr lang="en-US" sz="1400">
                <a:solidFill>
                  <a:srgbClr val="004494"/>
                </a:solidFill>
              </a:rPr>
              <a:t>List main communication, dissemination and exploitation activities; especially the ones for which they you charged costs to the project </a:t>
            </a:r>
          </a:p>
        </p:txBody>
      </p:sp>
      <p:sp>
        <p:nvSpPr>
          <p:cNvPr id="3" name="Title 2">
            <a:extLst>
              <a:ext uri="{FF2B5EF4-FFF2-40B4-BE49-F238E27FC236}">
                <a16:creationId xmlns:a16="http://schemas.microsoft.com/office/drawing/2014/main" id="{EA7ED92E-C66F-4E88-B3D9-1FACF9219E5A}"/>
              </a:ext>
            </a:extLst>
          </p:cNvPr>
          <p:cNvSpPr>
            <a:spLocks noGrp="1"/>
          </p:cNvSpPr>
          <p:nvPr>
            <p:ph type="title"/>
          </p:nvPr>
        </p:nvSpPr>
        <p:spPr>
          <a:xfrm>
            <a:off x="970722" y="482860"/>
            <a:ext cx="10515600" cy="929251"/>
          </a:xfrm>
        </p:spPr>
        <p:txBody>
          <a:bodyPr/>
          <a:lstStyle/>
          <a:p>
            <a:r>
              <a:rPr lang="fr-BE" err="1"/>
              <a:t>Reporting</a:t>
            </a:r>
            <a:r>
              <a:rPr lang="fr-BE"/>
              <a:t> on communication, </a:t>
            </a:r>
            <a:r>
              <a:rPr lang="fr-BE" err="1"/>
              <a:t>dissemination</a:t>
            </a:r>
            <a:r>
              <a:rPr lang="fr-BE"/>
              <a:t> and exploitation</a:t>
            </a:r>
            <a:endParaRPr lang="en-IE"/>
          </a:p>
        </p:txBody>
      </p:sp>
      <p:grpSp>
        <p:nvGrpSpPr>
          <p:cNvPr id="11" name="Group 10">
            <a:extLst>
              <a:ext uri="{FF2B5EF4-FFF2-40B4-BE49-F238E27FC236}">
                <a16:creationId xmlns:a16="http://schemas.microsoft.com/office/drawing/2014/main" id="{3D4B4E51-861A-4970-A0CA-55510AC43D75}"/>
              </a:ext>
            </a:extLst>
          </p:cNvPr>
          <p:cNvGrpSpPr/>
          <p:nvPr/>
        </p:nvGrpSpPr>
        <p:grpSpPr>
          <a:xfrm>
            <a:off x="830673" y="1821224"/>
            <a:ext cx="6287678" cy="4203340"/>
            <a:chOff x="587604" y="1424463"/>
            <a:chExt cx="6287678" cy="4203340"/>
          </a:xfrm>
        </p:grpSpPr>
        <p:pic>
          <p:nvPicPr>
            <p:cNvPr id="5" name="Picture 4">
              <a:extLst>
                <a:ext uri="{FF2B5EF4-FFF2-40B4-BE49-F238E27FC236}">
                  <a16:creationId xmlns:a16="http://schemas.microsoft.com/office/drawing/2014/main" id="{3FFE4F56-2F24-472B-BB43-91AA872E9B05}"/>
                </a:ext>
              </a:extLst>
            </p:cNvPr>
            <p:cNvPicPr>
              <a:picLocks noChangeAspect="1"/>
            </p:cNvPicPr>
            <p:nvPr/>
          </p:nvPicPr>
          <p:blipFill>
            <a:blip r:embed="rId3"/>
            <a:stretch>
              <a:fillRect/>
            </a:stretch>
          </p:blipFill>
          <p:spPr>
            <a:xfrm>
              <a:off x="587604" y="1424463"/>
              <a:ext cx="5586159" cy="3090978"/>
            </a:xfrm>
            <a:prstGeom prst="rect">
              <a:avLst/>
            </a:prstGeom>
          </p:spPr>
        </p:pic>
        <p:pic>
          <p:nvPicPr>
            <p:cNvPr id="7" name="Picture 6">
              <a:extLst>
                <a:ext uri="{FF2B5EF4-FFF2-40B4-BE49-F238E27FC236}">
                  <a16:creationId xmlns:a16="http://schemas.microsoft.com/office/drawing/2014/main" id="{4CD411C9-4314-4C12-A9CD-4033F549F4B8}"/>
                </a:ext>
              </a:extLst>
            </p:cNvPr>
            <p:cNvPicPr>
              <a:picLocks noChangeAspect="1"/>
            </p:cNvPicPr>
            <p:nvPr/>
          </p:nvPicPr>
          <p:blipFill>
            <a:blip r:embed="rId4"/>
            <a:stretch>
              <a:fillRect/>
            </a:stretch>
          </p:blipFill>
          <p:spPr>
            <a:xfrm>
              <a:off x="1167234" y="3165897"/>
              <a:ext cx="5708048" cy="2461906"/>
            </a:xfrm>
            <a:prstGeom prst="rect">
              <a:avLst/>
            </a:prstGeom>
          </p:spPr>
        </p:pic>
        <p:pic>
          <p:nvPicPr>
            <p:cNvPr id="8" name="Picture 7">
              <a:extLst>
                <a:ext uri="{FF2B5EF4-FFF2-40B4-BE49-F238E27FC236}">
                  <a16:creationId xmlns:a16="http://schemas.microsoft.com/office/drawing/2014/main" id="{AB886B89-3462-43BB-B2BF-0ECD11965799}"/>
                </a:ext>
              </a:extLst>
            </p:cNvPr>
            <p:cNvPicPr>
              <a:picLocks noChangeAspect="1"/>
            </p:cNvPicPr>
            <p:nvPr/>
          </p:nvPicPr>
          <p:blipFill>
            <a:blip r:embed="rId5"/>
            <a:stretch>
              <a:fillRect/>
            </a:stretch>
          </p:blipFill>
          <p:spPr>
            <a:xfrm>
              <a:off x="587604" y="1740080"/>
              <a:ext cx="1131605" cy="447926"/>
            </a:xfrm>
            <a:prstGeom prst="rect">
              <a:avLst/>
            </a:prstGeom>
          </p:spPr>
        </p:pic>
        <p:pic>
          <p:nvPicPr>
            <p:cNvPr id="9" name="Picture 8">
              <a:extLst>
                <a:ext uri="{FF2B5EF4-FFF2-40B4-BE49-F238E27FC236}">
                  <a16:creationId xmlns:a16="http://schemas.microsoft.com/office/drawing/2014/main" id="{0FCE1CF4-2489-471A-B025-09C4F1AA008F}"/>
                </a:ext>
              </a:extLst>
            </p:cNvPr>
            <p:cNvPicPr>
              <a:picLocks noChangeAspect="1"/>
            </p:cNvPicPr>
            <p:nvPr/>
          </p:nvPicPr>
          <p:blipFill>
            <a:blip r:embed="rId5"/>
            <a:stretch>
              <a:fillRect/>
            </a:stretch>
          </p:blipFill>
          <p:spPr>
            <a:xfrm>
              <a:off x="1167234" y="3429000"/>
              <a:ext cx="814456" cy="322388"/>
            </a:xfrm>
            <a:prstGeom prst="rect">
              <a:avLst/>
            </a:prstGeom>
          </p:spPr>
        </p:pic>
        <p:sp>
          <p:nvSpPr>
            <p:cNvPr id="10" name="Rectangle 9">
              <a:extLst>
                <a:ext uri="{FF2B5EF4-FFF2-40B4-BE49-F238E27FC236}">
                  <a16:creationId xmlns:a16="http://schemas.microsoft.com/office/drawing/2014/main" id="{48C227F6-86BB-4F4A-A016-35106FA2B29C}"/>
                </a:ext>
              </a:extLst>
            </p:cNvPr>
            <p:cNvSpPr/>
            <p:nvPr/>
          </p:nvSpPr>
          <p:spPr>
            <a:xfrm>
              <a:off x="4329044" y="1679548"/>
              <a:ext cx="501098" cy="615632"/>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grpSp>
      <p:grpSp>
        <p:nvGrpSpPr>
          <p:cNvPr id="13" name="Group 12">
            <a:extLst>
              <a:ext uri="{FF2B5EF4-FFF2-40B4-BE49-F238E27FC236}">
                <a16:creationId xmlns:a16="http://schemas.microsoft.com/office/drawing/2014/main" id="{52D3F910-5287-4617-ABD7-C54FDBC20208}"/>
              </a:ext>
            </a:extLst>
          </p:cNvPr>
          <p:cNvGrpSpPr/>
          <p:nvPr/>
        </p:nvGrpSpPr>
        <p:grpSpPr>
          <a:xfrm>
            <a:off x="10450770" y="1001757"/>
            <a:ext cx="864000" cy="864000"/>
            <a:chOff x="8939436" y="4807760"/>
            <a:chExt cx="864000" cy="864000"/>
          </a:xfrm>
        </p:grpSpPr>
        <p:sp>
          <p:nvSpPr>
            <p:cNvPr id="14" name="Oval 13">
              <a:extLst>
                <a:ext uri="{FF2B5EF4-FFF2-40B4-BE49-F238E27FC236}">
                  <a16:creationId xmlns:a16="http://schemas.microsoft.com/office/drawing/2014/main" id="{6CA5E8B9-7FB3-4592-82AF-9B3A1C917523}"/>
                </a:ext>
              </a:extLst>
            </p:cNvPr>
            <p:cNvSpPr/>
            <p:nvPr/>
          </p:nvSpPr>
          <p:spPr>
            <a:xfrm>
              <a:off x="8939436" y="4807760"/>
              <a:ext cx="864000" cy="864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pic>
          <p:nvPicPr>
            <p:cNvPr id="15" name="Picture 14">
              <a:extLst>
                <a:ext uri="{FF2B5EF4-FFF2-40B4-BE49-F238E27FC236}">
                  <a16:creationId xmlns:a16="http://schemas.microsoft.com/office/drawing/2014/main" id="{870F76CA-D499-4387-8ABF-E480F38A612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973671" y="4841995"/>
              <a:ext cx="795530" cy="795530"/>
            </a:xfrm>
            <a:prstGeom prst="rect">
              <a:avLst/>
            </a:prstGeom>
          </p:spPr>
        </p:pic>
      </p:grpSp>
    </p:spTree>
    <p:extLst>
      <p:ext uri="{BB962C8B-B14F-4D97-AF65-F5344CB8AC3E}">
        <p14:creationId xmlns:p14="http://schemas.microsoft.com/office/powerpoint/2010/main" val="37209063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066D2-546D-960C-CC8C-FD38D8351DC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C498F86-D9B6-C802-8A64-F2B1C993C21F}"/>
              </a:ext>
            </a:extLst>
          </p:cNvPr>
          <p:cNvSpPr>
            <a:spLocks noGrp="1"/>
          </p:cNvSpPr>
          <p:nvPr>
            <p:ph type="title"/>
          </p:nvPr>
        </p:nvSpPr>
        <p:spPr>
          <a:xfrm>
            <a:off x="1064412" y="346038"/>
            <a:ext cx="10515600" cy="782357"/>
          </a:xfrm>
        </p:spPr>
        <p:txBody>
          <a:bodyPr/>
          <a:lstStyle/>
          <a:p>
            <a:r>
              <a:rPr lang="fr-BE"/>
              <a:t>IPR and Background</a:t>
            </a:r>
            <a:endParaRPr lang="fr-BE">
              <a:cs typeface="Arial"/>
            </a:endParaRPr>
          </a:p>
        </p:txBody>
      </p:sp>
      <p:grpSp>
        <p:nvGrpSpPr>
          <p:cNvPr id="7" name="Group 6">
            <a:extLst>
              <a:ext uri="{FF2B5EF4-FFF2-40B4-BE49-F238E27FC236}">
                <a16:creationId xmlns:a16="http://schemas.microsoft.com/office/drawing/2014/main" id="{A3DBF1C7-54C8-2B65-221E-ECB8D1076C9F}"/>
              </a:ext>
            </a:extLst>
          </p:cNvPr>
          <p:cNvGrpSpPr/>
          <p:nvPr/>
        </p:nvGrpSpPr>
        <p:grpSpPr>
          <a:xfrm>
            <a:off x="10497068" y="307276"/>
            <a:ext cx="864000" cy="864000"/>
            <a:chOff x="8939436" y="4807760"/>
            <a:chExt cx="864000" cy="864000"/>
          </a:xfrm>
        </p:grpSpPr>
        <p:sp>
          <p:nvSpPr>
            <p:cNvPr id="8" name="Oval 7">
              <a:extLst>
                <a:ext uri="{FF2B5EF4-FFF2-40B4-BE49-F238E27FC236}">
                  <a16:creationId xmlns:a16="http://schemas.microsoft.com/office/drawing/2014/main" id="{E71A192C-DEFD-7991-E52E-6A0831E12840}"/>
                </a:ext>
              </a:extLst>
            </p:cNvPr>
            <p:cNvSpPr/>
            <p:nvPr/>
          </p:nvSpPr>
          <p:spPr>
            <a:xfrm>
              <a:off x="8939436" y="4807760"/>
              <a:ext cx="864000" cy="864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pic>
          <p:nvPicPr>
            <p:cNvPr id="9" name="Picture 8">
              <a:extLst>
                <a:ext uri="{FF2B5EF4-FFF2-40B4-BE49-F238E27FC236}">
                  <a16:creationId xmlns:a16="http://schemas.microsoft.com/office/drawing/2014/main" id="{74144BB9-D2F6-BAC0-6FBA-7917F6BD688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73671" y="4841995"/>
              <a:ext cx="795530" cy="795530"/>
            </a:xfrm>
            <a:prstGeom prst="rect">
              <a:avLst/>
            </a:prstGeom>
          </p:spPr>
        </p:pic>
      </p:grpSp>
      <p:sp>
        <p:nvSpPr>
          <p:cNvPr id="5" name="Rectangle: Rounded Corners 4">
            <a:extLst>
              <a:ext uri="{FF2B5EF4-FFF2-40B4-BE49-F238E27FC236}">
                <a16:creationId xmlns:a16="http://schemas.microsoft.com/office/drawing/2014/main" id="{5E428C77-7F5A-CF96-020A-4580BBB82162}"/>
              </a:ext>
            </a:extLst>
          </p:cNvPr>
          <p:cNvSpPr/>
          <p:nvPr/>
        </p:nvSpPr>
        <p:spPr>
          <a:xfrm>
            <a:off x="807982" y="1274381"/>
            <a:ext cx="10208170" cy="4939858"/>
          </a:xfrm>
          <a:prstGeom prst="roundRect">
            <a:avLst/>
          </a:prstGeom>
          <a:solidFill>
            <a:srgbClr val="024B9C"/>
          </a:solidFill>
          <a:ln w="12700">
            <a:solidFill>
              <a:srgbClr val="024EA2"/>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57150" lvl="1"/>
            <a:r>
              <a:rPr lang="en-US" sz="2400" b="1">
                <a:solidFill>
                  <a:srgbClr val="FFC000"/>
                </a:solidFill>
                <a:cs typeface="Arial"/>
              </a:rPr>
              <a:t>Background</a:t>
            </a:r>
            <a:r>
              <a:rPr lang="en-US" sz="2400">
                <a:solidFill>
                  <a:srgbClr val="FFC000"/>
                </a:solidFill>
                <a:cs typeface="Arial"/>
              </a:rPr>
              <a:t>: any tangible or intangible input — from data to know-how, information or rights — that exists before the grant is signed and that is needed to implement the action or to exploit its results (e.g. database rights, patents, prototypes, cell lines, etc.). </a:t>
            </a:r>
            <a:endParaRPr lang="en-US" sz="2400">
              <a:cs typeface="Arial"/>
            </a:endParaRPr>
          </a:p>
          <a:p>
            <a:pPr marL="742950" lvl="1" indent="-285750">
              <a:buFont typeface="Wingdings"/>
              <a:buChar char="Ø"/>
            </a:pPr>
            <a:endParaRPr lang="en-US" sz="2200">
              <a:solidFill>
                <a:srgbClr val="FFFFFF"/>
              </a:solidFill>
              <a:cs typeface="Arial"/>
            </a:endParaRPr>
          </a:p>
          <a:p>
            <a:pPr marL="800100" lvl="1" indent="-342900">
              <a:buFont typeface="Wingdings"/>
              <a:buChar char="Ø"/>
            </a:pPr>
            <a:r>
              <a:rPr lang="en-US" sz="2200">
                <a:solidFill>
                  <a:schemeClr val="bg1"/>
                </a:solidFill>
                <a:cs typeface="Arial"/>
              </a:rPr>
              <a:t>Participants must give each other mutual access to the background that is necessary for the project implementation</a:t>
            </a:r>
          </a:p>
          <a:p>
            <a:pPr lvl="1"/>
            <a:endParaRPr lang="en-US" sz="2200">
              <a:solidFill>
                <a:schemeClr val="bg1"/>
              </a:solidFill>
              <a:cs typeface="Arial"/>
            </a:endParaRPr>
          </a:p>
          <a:p>
            <a:pPr marL="800100" lvl="1" indent="-342900">
              <a:buFont typeface="Wingdings"/>
              <a:buChar char="Ø"/>
            </a:pPr>
            <a:r>
              <a:rPr lang="en-US" sz="2200">
                <a:solidFill>
                  <a:schemeClr val="bg1"/>
                </a:solidFill>
                <a:cs typeface="Arial"/>
              </a:rPr>
              <a:t>Beneficiaries are advised to agree in writing on background before the grant is signed, to ensure that they have access rights to what is needed for implementing the action, including exploiting its results.</a:t>
            </a:r>
          </a:p>
        </p:txBody>
      </p:sp>
    </p:spTree>
    <p:extLst>
      <p:ext uri="{BB962C8B-B14F-4D97-AF65-F5344CB8AC3E}">
        <p14:creationId xmlns:p14="http://schemas.microsoft.com/office/powerpoint/2010/main" val="4856707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7ED92E-C66F-4E88-B3D9-1FACF9219E5A}"/>
              </a:ext>
            </a:extLst>
          </p:cNvPr>
          <p:cNvSpPr>
            <a:spLocks noGrp="1"/>
          </p:cNvSpPr>
          <p:nvPr>
            <p:ph type="title"/>
          </p:nvPr>
        </p:nvSpPr>
        <p:spPr>
          <a:xfrm>
            <a:off x="1236940" y="216642"/>
            <a:ext cx="10515600" cy="782357"/>
          </a:xfrm>
        </p:spPr>
        <p:txBody>
          <a:bodyPr/>
          <a:lstStyle/>
          <a:p>
            <a:r>
              <a:rPr lang="fr-BE"/>
              <a:t>SyGMa IPR tab</a:t>
            </a:r>
            <a:endParaRPr lang="en-IE"/>
          </a:p>
        </p:txBody>
      </p:sp>
      <p:sp>
        <p:nvSpPr>
          <p:cNvPr id="2" name="Text Placeholder 1">
            <a:extLst>
              <a:ext uri="{FF2B5EF4-FFF2-40B4-BE49-F238E27FC236}">
                <a16:creationId xmlns:a16="http://schemas.microsoft.com/office/drawing/2014/main" id="{3D10B861-888E-4126-8D51-45FCCA48D5A0}"/>
              </a:ext>
            </a:extLst>
          </p:cNvPr>
          <p:cNvSpPr>
            <a:spLocks noGrp="1"/>
          </p:cNvSpPr>
          <p:nvPr>
            <p:ph type="body" sz="quarter" idx="4294967295"/>
          </p:nvPr>
        </p:nvSpPr>
        <p:spPr>
          <a:xfrm>
            <a:off x="8299048" y="3275635"/>
            <a:ext cx="3470042" cy="1018573"/>
          </a:xfrm>
          <a:ln w="28575">
            <a:solidFill>
              <a:srgbClr val="FFC000"/>
            </a:solidFill>
            <a:prstDash val="sysDot"/>
          </a:ln>
        </p:spPr>
        <p:txBody>
          <a:bodyPr vert="horz" lIns="91440" tIns="45720" rIns="91440" bIns="45720" rtlCol="0" anchor="t">
            <a:noAutofit/>
          </a:bodyPr>
          <a:lstStyle/>
          <a:p>
            <a:pPr marL="0" indent="0">
              <a:buNone/>
            </a:pPr>
            <a:r>
              <a:rPr lang="en-US" sz="1600">
                <a:solidFill>
                  <a:srgbClr val="004494"/>
                </a:solidFill>
              </a:rPr>
              <a:t>For European Patent Office, data are automatically fetched by encoding the reference</a:t>
            </a:r>
          </a:p>
        </p:txBody>
      </p:sp>
      <p:pic>
        <p:nvPicPr>
          <p:cNvPr id="6" name="Picture 5">
            <a:extLst>
              <a:ext uri="{FF2B5EF4-FFF2-40B4-BE49-F238E27FC236}">
                <a16:creationId xmlns:a16="http://schemas.microsoft.com/office/drawing/2014/main" id="{50517141-2C45-4593-A8C7-9295790C5E3A}"/>
              </a:ext>
            </a:extLst>
          </p:cNvPr>
          <p:cNvPicPr>
            <a:picLocks noChangeAspect="1"/>
          </p:cNvPicPr>
          <p:nvPr/>
        </p:nvPicPr>
        <p:blipFill>
          <a:blip r:embed="rId2"/>
          <a:stretch>
            <a:fillRect/>
          </a:stretch>
        </p:blipFill>
        <p:spPr>
          <a:xfrm>
            <a:off x="741371" y="1967680"/>
            <a:ext cx="6677320" cy="1880060"/>
          </a:xfrm>
          <a:prstGeom prst="rect">
            <a:avLst/>
          </a:prstGeom>
        </p:spPr>
      </p:pic>
      <p:pic>
        <p:nvPicPr>
          <p:cNvPr id="14" name="Picture 13">
            <a:extLst>
              <a:ext uri="{FF2B5EF4-FFF2-40B4-BE49-F238E27FC236}">
                <a16:creationId xmlns:a16="http://schemas.microsoft.com/office/drawing/2014/main" id="{48695D4E-B67B-402E-B2B6-0A3F75DC95CC}"/>
              </a:ext>
            </a:extLst>
          </p:cNvPr>
          <p:cNvPicPr>
            <a:picLocks noChangeAspect="1"/>
          </p:cNvPicPr>
          <p:nvPr/>
        </p:nvPicPr>
        <p:blipFill>
          <a:blip r:embed="rId3"/>
          <a:stretch>
            <a:fillRect/>
          </a:stretch>
        </p:blipFill>
        <p:spPr>
          <a:xfrm>
            <a:off x="1621001" y="3720426"/>
            <a:ext cx="4918059" cy="2047830"/>
          </a:xfrm>
          <a:prstGeom prst="rect">
            <a:avLst/>
          </a:prstGeom>
        </p:spPr>
      </p:pic>
      <p:grpSp>
        <p:nvGrpSpPr>
          <p:cNvPr id="7" name="Group 6">
            <a:extLst>
              <a:ext uri="{FF2B5EF4-FFF2-40B4-BE49-F238E27FC236}">
                <a16:creationId xmlns:a16="http://schemas.microsoft.com/office/drawing/2014/main" id="{42B6C513-BEB3-4345-804F-F31E34BB75C8}"/>
              </a:ext>
            </a:extLst>
          </p:cNvPr>
          <p:cNvGrpSpPr/>
          <p:nvPr/>
        </p:nvGrpSpPr>
        <p:grpSpPr>
          <a:xfrm>
            <a:off x="10497068" y="307276"/>
            <a:ext cx="864000" cy="864000"/>
            <a:chOff x="8939436" y="4807760"/>
            <a:chExt cx="864000" cy="864000"/>
          </a:xfrm>
        </p:grpSpPr>
        <p:sp>
          <p:nvSpPr>
            <p:cNvPr id="8" name="Oval 7">
              <a:extLst>
                <a:ext uri="{FF2B5EF4-FFF2-40B4-BE49-F238E27FC236}">
                  <a16:creationId xmlns:a16="http://schemas.microsoft.com/office/drawing/2014/main" id="{7B38248D-CBBE-45D5-B2B7-4660FA07726D}"/>
                </a:ext>
              </a:extLst>
            </p:cNvPr>
            <p:cNvSpPr/>
            <p:nvPr/>
          </p:nvSpPr>
          <p:spPr>
            <a:xfrm>
              <a:off x="8939436" y="4807760"/>
              <a:ext cx="864000" cy="864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pic>
          <p:nvPicPr>
            <p:cNvPr id="9" name="Picture 8">
              <a:extLst>
                <a:ext uri="{FF2B5EF4-FFF2-40B4-BE49-F238E27FC236}">
                  <a16:creationId xmlns:a16="http://schemas.microsoft.com/office/drawing/2014/main" id="{0ECB72F0-BF8E-4CD3-B225-D07FEBD9727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73671" y="4841995"/>
              <a:ext cx="795530" cy="795530"/>
            </a:xfrm>
            <a:prstGeom prst="rect">
              <a:avLst/>
            </a:prstGeom>
          </p:spPr>
        </p:pic>
      </p:grpSp>
      <p:pic>
        <p:nvPicPr>
          <p:cNvPr id="10" name="Picture 9">
            <a:extLst>
              <a:ext uri="{FF2B5EF4-FFF2-40B4-BE49-F238E27FC236}">
                <a16:creationId xmlns:a16="http://schemas.microsoft.com/office/drawing/2014/main" id="{4EF01C2F-31BD-49F0-B8F5-8752DE473126}"/>
              </a:ext>
            </a:extLst>
          </p:cNvPr>
          <p:cNvPicPr>
            <a:picLocks noChangeAspect="1"/>
          </p:cNvPicPr>
          <p:nvPr/>
        </p:nvPicPr>
        <p:blipFill>
          <a:blip r:embed="rId5"/>
          <a:stretch>
            <a:fillRect/>
          </a:stretch>
        </p:blipFill>
        <p:spPr>
          <a:xfrm>
            <a:off x="775505" y="2210765"/>
            <a:ext cx="879676" cy="331926"/>
          </a:xfrm>
          <a:prstGeom prst="rect">
            <a:avLst/>
          </a:prstGeom>
        </p:spPr>
      </p:pic>
    </p:spTree>
    <p:extLst>
      <p:ext uri="{BB962C8B-B14F-4D97-AF65-F5344CB8AC3E}">
        <p14:creationId xmlns:p14="http://schemas.microsoft.com/office/powerpoint/2010/main" val="14238547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56DD9FD-4331-474E-9613-8AC21EF5D6B3}"/>
              </a:ext>
            </a:extLst>
          </p:cNvPr>
          <p:cNvPicPr>
            <a:picLocks noChangeAspect="1"/>
          </p:cNvPicPr>
          <p:nvPr/>
        </p:nvPicPr>
        <p:blipFill>
          <a:blip r:embed="rId3"/>
          <a:stretch>
            <a:fillRect/>
          </a:stretch>
        </p:blipFill>
        <p:spPr>
          <a:xfrm>
            <a:off x="5946436" y="3827735"/>
            <a:ext cx="5037653" cy="2211084"/>
          </a:xfrm>
          <a:prstGeom prst="rect">
            <a:avLst/>
          </a:prstGeom>
        </p:spPr>
      </p:pic>
      <p:sp>
        <p:nvSpPr>
          <p:cNvPr id="3" name="Title 2">
            <a:extLst>
              <a:ext uri="{FF2B5EF4-FFF2-40B4-BE49-F238E27FC236}">
                <a16:creationId xmlns:a16="http://schemas.microsoft.com/office/drawing/2014/main" id="{60AB25BC-74C1-4C64-9AFD-8A8D1A59AA8D}"/>
              </a:ext>
            </a:extLst>
          </p:cNvPr>
          <p:cNvSpPr>
            <a:spLocks noGrp="1"/>
          </p:cNvSpPr>
          <p:nvPr>
            <p:ph type="title"/>
          </p:nvPr>
        </p:nvSpPr>
        <p:spPr>
          <a:xfrm>
            <a:off x="970722" y="282222"/>
            <a:ext cx="10515600" cy="643467"/>
          </a:xfrm>
        </p:spPr>
        <p:txBody>
          <a:bodyPr/>
          <a:lstStyle/>
          <a:p>
            <a:r>
              <a:rPr lang="en-GB"/>
              <a:t>Reporting on project results</a:t>
            </a:r>
          </a:p>
        </p:txBody>
      </p:sp>
      <p:sp>
        <p:nvSpPr>
          <p:cNvPr id="2" name="Text Placeholder 1">
            <a:extLst>
              <a:ext uri="{FF2B5EF4-FFF2-40B4-BE49-F238E27FC236}">
                <a16:creationId xmlns:a16="http://schemas.microsoft.com/office/drawing/2014/main" id="{CE96B2F9-9B3C-4AC4-A254-F25842A43436}"/>
              </a:ext>
            </a:extLst>
          </p:cNvPr>
          <p:cNvSpPr>
            <a:spLocks noGrp="1"/>
          </p:cNvSpPr>
          <p:nvPr>
            <p:ph type="body" sz="quarter" idx="4294967295"/>
          </p:nvPr>
        </p:nvSpPr>
        <p:spPr>
          <a:xfrm>
            <a:off x="824088" y="1233311"/>
            <a:ext cx="4044950" cy="5018088"/>
          </a:xfrm>
          <a:ln w="28575">
            <a:solidFill>
              <a:srgbClr val="FFC000"/>
            </a:solidFill>
            <a:prstDash val="sysDot"/>
          </a:ln>
        </p:spPr>
        <p:txBody>
          <a:bodyPr/>
          <a:lstStyle/>
          <a:p>
            <a:r>
              <a:rPr lang="en-GB" sz="1600" b="1">
                <a:solidFill>
                  <a:srgbClr val="FFC000"/>
                </a:solidFill>
              </a:rPr>
              <a:t>NEW in </a:t>
            </a:r>
            <a:r>
              <a:rPr lang="en-GB" sz="1400" b="1">
                <a:solidFill>
                  <a:srgbClr val="FFC000"/>
                </a:solidFill>
              </a:rPr>
              <a:t>HE:</a:t>
            </a:r>
            <a:r>
              <a:rPr lang="en-GB" sz="1400">
                <a:solidFill>
                  <a:srgbClr val="FFC000"/>
                </a:solidFill>
              </a:rPr>
              <a:t> </a:t>
            </a:r>
            <a:r>
              <a:rPr lang="en-GB" sz="1400">
                <a:solidFill>
                  <a:srgbClr val="004494"/>
                </a:solidFill>
              </a:rPr>
              <a:t>obligation to report on project </a:t>
            </a:r>
            <a:r>
              <a:rPr lang="en-GB" sz="1400" b="1">
                <a:solidFill>
                  <a:srgbClr val="004494"/>
                </a:solidFill>
              </a:rPr>
              <a:t>Results </a:t>
            </a:r>
            <a:r>
              <a:rPr lang="en-GB" sz="1400">
                <a:solidFill>
                  <a:srgbClr val="004494"/>
                </a:solidFill>
              </a:rPr>
              <a:t>(</a:t>
            </a:r>
            <a:r>
              <a:rPr lang="en-US" sz="1400">
                <a:solidFill>
                  <a:srgbClr val="004494"/>
                </a:solidFill>
              </a:rPr>
              <a:t>content focused)</a:t>
            </a:r>
          </a:p>
          <a:p>
            <a:pPr marL="285750" indent="-285750">
              <a:buFont typeface="Arial" panose="020B0604020202020204" pitchFamily="34" charset="0"/>
              <a:buChar char="•"/>
            </a:pPr>
            <a:r>
              <a:rPr lang="en-US" sz="1400">
                <a:solidFill>
                  <a:srgbClr val="004494"/>
                </a:solidFill>
              </a:rPr>
              <a:t>Name and type of the results + if they are Key Exploitable Results (KER) + audience or target group, steps undertaken towards exploitation and market maturity..</a:t>
            </a:r>
            <a:endParaRPr lang="en-GB" sz="1400">
              <a:solidFill>
                <a:srgbClr val="004494"/>
              </a:solidFill>
            </a:endParaRPr>
          </a:p>
          <a:p>
            <a:pPr marL="285750" indent="-285750">
              <a:buFont typeface="Arial" panose="020B0604020202020204" pitchFamily="34" charset="0"/>
              <a:buChar char="•"/>
            </a:pPr>
            <a:r>
              <a:rPr lang="en-GB" sz="1400">
                <a:solidFill>
                  <a:srgbClr val="004494"/>
                </a:solidFill>
              </a:rPr>
              <a:t>For </a:t>
            </a:r>
            <a:r>
              <a:rPr lang="en-GB" sz="1400" b="1">
                <a:solidFill>
                  <a:srgbClr val="004494"/>
                </a:solidFill>
              </a:rPr>
              <a:t>Key Exploitable Results: </a:t>
            </a:r>
            <a:r>
              <a:rPr lang="en-GB" sz="1400">
                <a:solidFill>
                  <a:srgbClr val="004494"/>
                </a:solidFill>
              </a:rPr>
              <a:t>use of </a:t>
            </a:r>
            <a:r>
              <a:rPr lang="en-GB" sz="1400" b="1">
                <a:solidFill>
                  <a:srgbClr val="004494"/>
                </a:solidFill>
              </a:rPr>
              <a:t>Horizon Results Platform</a:t>
            </a:r>
            <a:r>
              <a:rPr lang="en-GB" sz="1400">
                <a:solidFill>
                  <a:srgbClr val="004494"/>
                </a:solidFill>
              </a:rPr>
              <a:t> is mandatory in cases the beneficiary has not been able to exploit them within a year after the end of project (obligation may be waived –if justified- by granting authority upon request of beneficiary) </a:t>
            </a:r>
          </a:p>
          <a:p>
            <a:pPr marL="285750" indent="-285750">
              <a:buFont typeface="Arial" panose="020B0604020202020204" pitchFamily="34" charset="0"/>
              <a:buChar char="•"/>
            </a:pPr>
            <a:r>
              <a:rPr lang="en-GB" sz="1400">
                <a:solidFill>
                  <a:srgbClr val="004494"/>
                </a:solidFill>
              </a:rPr>
              <a:t>Elements of the </a:t>
            </a:r>
            <a:r>
              <a:rPr lang="en-GB" sz="1400" b="1">
                <a:solidFill>
                  <a:srgbClr val="004494"/>
                </a:solidFill>
              </a:rPr>
              <a:t>Results Ownership List </a:t>
            </a:r>
            <a:r>
              <a:rPr lang="en-GB" sz="1400">
                <a:solidFill>
                  <a:srgbClr val="004494"/>
                </a:solidFill>
              </a:rPr>
              <a:t>(ROL) (Art. 2(18) and 34 of the Horizon Europe Regulation - ‘Beneficiaries shall own the results they generate’ during a project etc.). </a:t>
            </a:r>
            <a:r>
              <a:rPr lang="en-GB" sz="1400" b="1">
                <a:solidFill>
                  <a:srgbClr val="004494"/>
                </a:solidFill>
              </a:rPr>
              <a:t>Mandatory</a:t>
            </a:r>
            <a:r>
              <a:rPr lang="en-GB" sz="1400">
                <a:solidFill>
                  <a:srgbClr val="004494"/>
                </a:solidFill>
              </a:rPr>
              <a:t> with the last periodic report</a:t>
            </a:r>
            <a:r>
              <a:rPr lang="en-GB" sz="1400"/>
              <a:t>.</a:t>
            </a:r>
          </a:p>
        </p:txBody>
      </p:sp>
      <p:pic>
        <p:nvPicPr>
          <p:cNvPr id="8" name="Picture 7">
            <a:extLst>
              <a:ext uri="{FF2B5EF4-FFF2-40B4-BE49-F238E27FC236}">
                <a16:creationId xmlns:a16="http://schemas.microsoft.com/office/drawing/2014/main" id="{4AB828FF-E131-4A0D-A1C0-1F45E61E4E39}"/>
              </a:ext>
            </a:extLst>
          </p:cNvPr>
          <p:cNvPicPr>
            <a:picLocks noChangeAspect="1"/>
          </p:cNvPicPr>
          <p:nvPr/>
        </p:nvPicPr>
        <p:blipFill>
          <a:blip r:embed="rId4"/>
          <a:stretch>
            <a:fillRect/>
          </a:stretch>
        </p:blipFill>
        <p:spPr>
          <a:xfrm>
            <a:off x="5098901" y="1075666"/>
            <a:ext cx="6438343" cy="2757152"/>
          </a:xfrm>
          <a:prstGeom prst="rect">
            <a:avLst/>
          </a:prstGeom>
        </p:spPr>
      </p:pic>
    </p:spTree>
    <p:extLst>
      <p:ext uri="{BB962C8B-B14F-4D97-AF65-F5344CB8AC3E}">
        <p14:creationId xmlns:p14="http://schemas.microsoft.com/office/powerpoint/2010/main" val="27455574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A66A14F-1DFF-4264-8387-0295FDD55FDF}"/>
              </a:ext>
            </a:extLst>
          </p:cNvPr>
          <p:cNvSpPr>
            <a:spLocks noGrp="1"/>
          </p:cNvSpPr>
          <p:nvPr>
            <p:ph type="title"/>
          </p:nvPr>
        </p:nvSpPr>
        <p:spPr>
          <a:xfrm>
            <a:off x="970722" y="200637"/>
            <a:ext cx="10515600" cy="782357"/>
          </a:xfrm>
        </p:spPr>
        <p:txBody>
          <a:bodyPr/>
          <a:lstStyle/>
          <a:p>
            <a:r>
              <a:rPr lang="en-GB" i="1"/>
              <a:t>Results </a:t>
            </a:r>
            <a:r>
              <a:rPr lang="en-GB"/>
              <a:t>and </a:t>
            </a:r>
            <a:r>
              <a:rPr lang="en-GB" i="1"/>
              <a:t>Other results </a:t>
            </a:r>
            <a:r>
              <a:rPr lang="en-GB"/>
              <a:t>in SyGMa</a:t>
            </a:r>
          </a:p>
        </p:txBody>
      </p:sp>
      <p:sp>
        <p:nvSpPr>
          <p:cNvPr id="2" name="Text Placeholder 1">
            <a:extLst>
              <a:ext uri="{FF2B5EF4-FFF2-40B4-BE49-F238E27FC236}">
                <a16:creationId xmlns:a16="http://schemas.microsoft.com/office/drawing/2014/main" id="{6A169A7D-7506-4D23-BCCE-5852CCF8A649}"/>
              </a:ext>
            </a:extLst>
          </p:cNvPr>
          <p:cNvSpPr>
            <a:spLocks noGrp="1"/>
          </p:cNvSpPr>
          <p:nvPr>
            <p:ph type="body" sz="quarter" idx="4294967295"/>
          </p:nvPr>
        </p:nvSpPr>
        <p:spPr>
          <a:xfrm>
            <a:off x="778933" y="1526470"/>
            <a:ext cx="3714750" cy="4146550"/>
          </a:xfrm>
        </p:spPr>
        <p:txBody>
          <a:bodyPr/>
          <a:lstStyle/>
          <a:p>
            <a:pPr marL="0" indent="0" algn="just">
              <a:buNone/>
            </a:pPr>
            <a:r>
              <a:rPr lang="en-GB" sz="1600">
                <a:solidFill>
                  <a:srgbClr val="004494"/>
                </a:solidFill>
              </a:rPr>
              <a:t>The </a:t>
            </a:r>
            <a:r>
              <a:rPr lang="en-GB" sz="1600" b="1">
                <a:solidFill>
                  <a:srgbClr val="004494"/>
                </a:solidFill>
              </a:rPr>
              <a:t>Results table </a:t>
            </a:r>
            <a:r>
              <a:rPr lang="en-GB" sz="1600">
                <a:solidFill>
                  <a:srgbClr val="004494"/>
                </a:solidFill>
              </a:rPr>
              <a:t>is the place where participants report on their results, focused on their content, for example </a:t>
            </a:r>
            <a:r>
              <a:rPr lang="en-GB" sz="1600" b="1">
                <a:solidFill>
                  <a:srgbClr val="004494"/>
                </a:solidFill>
              </a:rPr>
              <a:t>discoveries and theories, products, services, methods </a:t>
            </a:r>
            <a:r>
              <a:rPr lang="en-GB" sz="1600">
                <a:solidFill>
                  <a:srgbClr val="004494"/>
                </a:solidFill>
              </a:rPr>
              <a:t>etc. </a:t>
            </a:r>
          </a:p>
          <a:p>
            <a:pPr marL="0" indent="0" algn="just">
              <a:buNone/>
            </a:pPr>
            <a:r>
              <a:rPr lang="en-GB" sz="1600">
                <a:solidFill>
                  <a:srgbClr val="004494"/>
                </a:solidFill>
              </a:rPr>
              <a:t>These results may also produce publications, intellectual property rights, datasets, software, algorithms, protocols etc. that are encoded in separate tables, i.e. Publications, Datasets, IPR, Standards, </a:t>
            </a:r>
            <a:r>
              <a:rPr lang="en-GB" sz="1600" b="1">
                <a:solidFill>
                  <a:srgbClr val="004494"/>
                </a:solidFill>
              </a:rPr>
              <a:t>Other results </a:t>
            </a:r>
            <a:r>
              <a:rPr lang="en-GB" sz="1600">
                <a:solidFill>
                  <a:srgbClr val="004494"/>
                </a:solidFill>
              </a:rPr>
              <a:t>(for </a:t>
            </a:r>
            <a:r>
              <a:rPr lang="en-GB" sz="1600" b="1">
                <a:solidFill>
                  <a:srgbClr val="004494"/>
                </a:solidFill>
              </a:rPr>
              <a:t>Software, Workflows, Prototypes, Protocols</a:t>
            </a:r>
            <a:r>
              <a:rPr lang="en-GB" sz="1600">
                <a:solidFill>
                  <a:srgbClr val="004494"/>
                </a:solidFill>
              </a:rPr>
              <a:t>), which are part of the ‘open science artefacts’, if relevant</a:t>
            </a:r>
            <a:r>
              <a:rPr lang="en-GB" sz="1600"/>
              <a:t>.</a:t>
            </a:r>
          </a:p>
          <a:p>
            <a:endParaRPr lang="en-GB" sz="1400"/>
          </a:p>
        </p:txBody>
      </p:sp>
      <p:sp>
        <p:nvSpPr>
          <p:cNvPr id="4" name="Text Placeholder 1">
            <a:extLst>
              <a:ext uri="{FF2B5EF4-FFF2-40B4-BE49-F238E27FC236}">
                <a16:creationId xmlns:a16="http://schemas.microsoft.com/office/drawing/2014/main" id="{7DCEAA47-F4FB-4B91-9303-04006285FCA5}"/>
              </a:ext>
            </a:extLst>
          </p:cNvPr>
          <p:cNvSpPr txBox="1">
            <a:spLocks/>
          </p:cNvSpPr>
          <p:nvPr/>
        </p:nvSpPr>
        <p:spPr>
          <a:xfrm>
            <a:off x="4811510" y="1119644"/>
            <a:ext cx="6821078" cy="4919678"/>
          </a:xfrm>
          <a:prstGeom prst="rect">
            <a:avLst/>
          </a:prstGeom>
          <a:ln w="28575">
            <a:solidFill>
              <a:schemeClr val="accent4"/>
            </a:solidFill>
            <a:prstDash val="sysDot"/>
          </a:ln>
        </p:spPr>
        <p:txBody>
          <a:bodyPr vert="horz" lIns="91440" tIns="45720" rIns="91440" bIns="45720" rtlCol="0" anchor="t">
            <a:noAutofit/>
          </a:bodyPr>
          <a:lstStyle>
            <a:lvl1pPr marL="0" indent="0" algn="l" defTabSz="914400" rtl="0" eaLnBrk="1" latinLnBrk="0" hangingPunct="1">
              <a:lnSpc>
                <a:spcPct val="100000"/>
              </a:lnSpc>
              <a:spcBef>
                <a:spcPts val="0"/>
              </a:spcBef>
              <a:spcAft>
                <a:spcPts val="1800"/>
              </a:spcAft>
              <a:buClr>
                <a:schemeClr val="tx2"/>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800"/>
              </a:spcAft>
              <a:buClr>
                <a:srgbClr val="004494"/>
              </a:buClr>
              <a:buSzTx/>
              <a:buFont typeface="Arial" panose="020B0604020202020204" pitchFamily="34" charset="0"/>
              <a:buNone/>
              <a:tabLst/>
              <a:defRPr/>
            </a:pPr>
            <a:r>
              <a:rPr kumimoji="0" lang="en-GB" sz="1400" b="1" i="0" u="none" strike="noStrike" kern="1200" cap="none" spc="0" normalizeH="0" baseline="0" noProof="0">
                <a:ln>
                  <a:noFill/>
                </a:ln>
                <a:solidFill>
                  <a:srgbClr val="004494"/>
                </a:solidFill>
                <a:effectLst/>
                <a:uLnTx/>
                <a:uFillTx/>
                <a:latin typeface="Arial"/>
                <a:ea typeface="+mn-ea"/>
                <a:cs typeface="+mn-cs"/>
              </a:rPr>
              <a:t>Examples:</a:t>
            </a:r>
          </a:p>
          <a:p>
            <a:pPr marL="342900" marR="0" lvl="0" indent="-342900" algn="l" defTabSz="914400" rtl="0" eaLnBrk="1" fontAlgn="auto" latinLnBrk="0" hangingPunct="1">
              <a:lnSpc>
                <a:spcPct val="100000"/>
              </a:lnSpc>
              <a:spcBef>
                <a:spcPts val="0"/>
              </a:spcBef>
              <a:spcAft>
                <a:spcPts val="1800"/>
              </a:spcAft>
              <a:buClr>
                <a:srgbClr val="004494"/>
              </a:buClr>
              <a:buSzTx/>
              <a:buFont typeface="+mj-lt"/>
              <a:buAutoNum type="arabicPeriod"/>
              <a:tabLst/>
              <a:defRPr/>
            </a:pPr>
            <a:r>
              <a:rPr kumimoji="0" lang="en-GB" sz="1400" b="0" i="0" u="none" strike="noStrike" kern="1200" cap="none" spc="0" normalizeH="0" baseline="0" noProof="0">
                <a:ln>
                  <a:noFill/>
                </a:ln>
                <a:solidFill>
                  <a:srgbClr val="004494"/>
                </a:solidFill>
                <a:effectLst/>
                <a:uLnTx/>
                <a:uFillTx/>
                <a:latin typeface="Arial"/>
                <a:ea typeface="+mn-ea"/>
                <a:cs typeface="+mn-cs"/>
              </a:rPr>
              <a:t>The project developed a new medical device, which is described in two publications and later patented. Instructions: participants list the medical device in the results table (as ‘PROD: Product’) and add publications to this product in dedicated sections. When participants have information about the patent application, they add it in a dedicated section.</a:t>
            </a:r>
            <a:endParaRPr kumimoji="0" lang="en-GB" sz="1400" b="0" i="0" u="none" strike="noStrike" kern="1200" cap="none" spc="0" normalizeH="0" baseline="0" noProof="0">
              <a:ln>
                <a:noFill/>
              </a:ln>
              <a:solidFill>
                <a:srgbClr val="004494"/>
              </a:solidFill>
              <a:effectLst/>
              <a:uLnTx/>
              <a:uFillTx/>
              <a:latin typeface="Arial"/>
              <a:ea typeface="+mn-ea"/>
              <a:cs typeface="Arial"/>
            </a:endParaRPr>
          </a:p>
          <a:p>
            <a:pPr marL="342900" marR="0" lvl="0" indent="-342900" algn="l" defTabSz="914400" rtl="0" eaLnBrk="1" fontAlgn="auto" latinLnBrk="0" hangingPunct="1">
              <a:lnSpc>
                <a:spcPct val="100000"/>
              </a:lnSpc>
              <a:spcBef>
                <a:spcPts val="0"/>
              </a:spcBef>
              <a:spcAft>
                <a:spcPts val="1800"/>
              </a:spcAft>
              <a:buClr>
                <a:srgbClr val="004494"/>
              </a:buClr>
              <a:buSzTx/>
              <a:buFont typeface="+mj-lt"/>
              <a:buAutoNum type="arabicPeriod"/>
              <a:tabLst/>
              <a:defRPr/>
            </a:pPr>
            <a:r>
              <a:rPr kumimoji="0" lang="en-GB" sz="1400" b="0" i="0" u="none" strike="noStrike" kern="1200" cap="none" spc="0" normalizeH="0" baseline="0" noProof="0">
                <a:ln>
                  <a:noFill/>
                </a:ln>
                <a:solidFill>
                  <a:srgbClr val="004494"/>
                </a:solidFill>
                <a:effectLst/>
                <a:uLnTx/>
                <a:uFillTx/>
                <a:latin typeface="Arial"/>
                <a:ea typeface="+mn-ea"/>
                <a:cs typeface="+mn-cs"/>
              </a:rPr>
              <a:t>The project developed a new scientific theory which is described in several publications. Instructions: participants list the name and potential of the theory in the results table (as ‘SCI: Scientific discovery, model, theory’) and add publications to this model in publications section.</a:t>
            </a:r>
            <a:endParaRPr kumimoji="0" lang="en-GB" sz="1400" b="0" i="0" u="none" strike="noStrike" kern="1200" cap="none" spc="0" normalizeH="0" baseline="0" noProof="0">
              <a:ln>
                <a:noFill/>
              </a:ln>
              <a:solidFill>
                <a:srgbClr val="004494"/>
              </a:solidFill>
              <a:effectLst/>
              <a:uLnTx/>
              <a:uFillTx/>
              <a:latin typeface="Arial"/>
              <a:ea typeface="+mn-ea"/>
              <a:cs typeface="Arial"/>
            </a:endParaRPr>
          </a:p>
          <a:p>
            <a:pPr marL="342900" marR="0" lvl="0" indent="-342900" algn="l" defTabSz="914400" rtl="0" eaLnBrk="1" fontAlgn="auto" latinLnBrk="0" hangingPunct="1">
              <a:lnSpc>
                <a:spcPct val="100000"/>
              </a:lnSpc>
              <a:spcBef>
                <a:spcPts val="0"/>
              </a:spcBef>
              <a:spcAft>
                <a:spcPts val="1800"/>
              </a:spcAft>
              <a:buClr>
                <a:srgbClr val="004494"/>
              </a:buClr>
              <a:buSzTx/>
              <a:buFont typeface="+mj-lt"/>
              <a:buAutoNum type="arabicPeriod"/>
              <a:tabLst/>
              <a:defRPr/>
            </a:pPr>
            <a:r>
              <a:rPr kumimoji="0" lang="en-GB" sz="1400" b="0" i="0" u="none" strike="noStrike" kern="1200" cap="none" spc="0" normalizeH="0" baseline="0" noProof="0">
                <a:ln>
                  <a:noFill/>
                </a:ln>
                <a:solidFill>
                  <a:srgbClr val="004494"/>
                </a:solidFill>
                <a:effectLst/>
                <a:uLnTx/>
                <a:uFillTx/>
                <a:latin typeface="Arial"/>
                <a:ea typeface="+mn-ea"/>
                <a:cs typeface="+mn-cs"/>
              </a:rPr>
              <a:t>The project develops a high potential industrial process and is currently at the stage of prototyping. Instructions: participants list the industrial process n the results table (as ‘PROC: Industrial process’) and indicate the prototyping stage under ‘Steps undertaken towards exploitation’. If the there is a registered prototype, they add the registered prototype in the IPR section.</a:t>
            </a:r>
            <a:endParaRPr kumimoji="0" lang="en-GB" sz="1400" b="0" i="0" u="none" strike="noStrike" kern="1200" cap="none" spc="0" normalizeH="0" baseline="0" noProof="0">
              <a:ln>
                <a:noFill/>
              </a:ln>
              <a:solidFill>
                <a:srgbClr val="004494"/>
              </a:solidFill>
              <a:effectLst/>
              <a:uLnTx/>
              <a:uFillTx/>
              <a:latin typeface="Arial"/>
              <a:ea typeface="+mn-ea"/>
              <a:cs typeface="Arial"/>
            </a:endParaRPr>
          </a:p>
          <a:p>
            <a:pPr marL="342900" marR="0" lvl="0" indent="-342900" algn="l" defTabSz="914400" rtl="0" eaLnBrk="1" fontAlgn="auto" latinLnBrk="0" hangingPunct="1">
              <a:lnSpc>
                <a:spcPct val="100000"/>
              </a:lnSpc>
              <a:spcBef>
                <a:spcPts val="0"/>
              </a:spcBef>
              <a:spcAft>
                <a:spcPts val="1800"/>
              </a:spcAft>
              <a:buClr>
                <a:srgbClr val="004494"/>
              </a:buClr>
              <a:buSzTx/>
              <a:buFont typeface="+mj-lt"/>
              <a:buAutoNum type="arabicPeriod"/>
              <a:tabLst/>
              <a:defRPr/>
            </a:pPr>
            <a:r>
              <a:rPr kumimoji="0" lang="en-GB" sz="1400" b="0" i="0" u="none" strike="noStrike" kern="1200" cap="none" spc="0" normalizeH="0" baseline="0" noProof="0">
                <a:ln>
                  <a:noFill/>
                </a:ln>
                <a:solidFill>
                  <a:srgbClr val="004494"/>
                </a:solidFill>
                <a:effectLst/>
                <a:uLnTx/>
                <a:uFillTx/>
                <a:latin typeface="Arial"/>
                <a:ea typeface="+mn-ea"/>
                <a:cs typeface="+mn-cs"/>
              </a:rPr>
              <a:t>The project mainly focused on activities such as conferences, staff exchanges, or on investments in infrastructures. Instructions: participants list these as results and their potential in the results table.</a:t>
            </a:r>
            <a:endParaRPr kumimoji="0" lang="en-GB" sz="1400" b="0" i="0" u="none" strike="noStrike" kern="1200" cap="none" spc="0" normalizeH="0" baseline="0" noProof="0">
              <a:ln>
                <a:noFill/>
              </a:ln>
              <a:solidFill>
                <a:srgbClr val="004494"/>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1800"/>
              </a:spcAft>
              <a:buClr>
                <a:srgbClr val="004494"/>
              </a:buClr>
              <a:buSzTx/>
              <a:buFont typeface="Arial" panose="020B0604020202020204" pitchFamily="34" charset="0"/>
              <a:buNone/>
              <a:tabLst/>
              <a:defRPr/>
            </a:pPr>
            <a:endParaRPr kumimoji="0" lang="en-GB" sz="1400" b="0" i="0" u="none" strike="noStrike" kern="1200" cap="none" spc="0" normalizeH="0" baseline="0" noProof="0">
              <a:ln>
                <a:noFill/>
              </a:ln>
              <a:solidFill>
                <a:srgbClr val="4D4D4D"/>
              </a:solidFill>
              <a:effectLst/>
              <a:uLnTx/>
              <a:uFillTx/>
              <a:latin typeface="Arial"/>
              <a:ea typeface="+mn-ea"/>
              <a:cs typeface="+mn-cs"/>
            </a:endParaRPr>
          </a:p>
        </p:txBody>
      </p:sp>
    </p:spTree>
    <p:extLst>
      <p:ext uri="{BB962C8B-B14F-4D97-AF65-F5344CB8AC3E}">
        <p14:creationId xmlns:p14="http://schemas.microsoft.com/office/powerpoint/2010/main" val="28369016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272DC8A-DB37-49F8-89FE-E9D806B4FF05}"/>
              </a:ext>
            </a:extLst>
          </p:cNvPr>
          <p:cNvSpPr>
            <a:spLocks noGrp="1"/>
          </p:cNvSpPr>
          <p:nvPr>
            <p:ph type="title"/>
          </p:nvPr>
        </p:nvSpPr>
        <p:spPr>
          <a:xfrm>
            <a:off x="970722" y="482861"/>
            <a:ext cx="10515600" cy="510562"/>
          </a:xfrm>
        </p:spPr>
        <p:txBody>
          <a:bodyPr/>
          <a:lstStyle/>
          <a:p>
            <a:r>
              <a:rPr lang="en-GB"/>
              <a:t>Project Summary</a:t>
            </a:r>
          </a:p>
        </p:txBody>
      </p:sp>
      <p:sp>
        <p:nvSpPr>
          <p:cNvPr id="2" name="Text Placeholder 1">
            <a:extLst>
              <a:ext uri="{FF2B5EF4-FFF2-40B4-BE49-F238E27FC236}">
                <a16:creationId xmlns:a16="http://schemas.microsoft.com/office/drawing/2014/main" id="{72EF4C61-02BF-460F-A6F2-1EA09EF87F1F}"/>
              </a:ext>
            </a:extLst>
          </p:cNvPr>
          <p:cNvSpPr>
            <a:spLocks noGrp="1"/>
          </p:cNvSpPr>
          <p:nvPr>
            <p:ph type="body" sz="quarter" idx="4294967295"/>
          </p:nvPr>
        </p:nvSpPr>
        <p:spPr>
          <a:xfrm>
            <a:off x="1049867" y="1492603"/>
            <a:ext cx="6254044" cy="4253441"/>
          </a:xfrm>
          <a:ln w="28575">
            <a:solidFill>
              <a:srgbClr val="FFC000"/>
            </a:solidFill>
            <a:prstDash val="sysDot"/>
          </a:ln>
        </p:spPr>
        <p:txBody>
          <a:bodyPr/>
          <a:lstStyle/>
          <a:p>
            <a:pPr marL="0" indent="0" algn="just">
              <a:buNone/>
            </a:pPr>
            <a:r>
              <a:rPr lang="en-GB" sz="1600">
                <a:solidFill>
                  <a:srgbClr val="004494"/>
                </a:solidFill>
              </a:rPr>
              <a:t>This summary is </a:t>
            </a:r>
            <a:r>
              <a:rPr lang="en-GB" sz="1600" b="1">
                <a:solidFill>
                  <a:srgbClr val="004494"/>
                </a:solidFill>
              </a:rPr>
              <a:t>automatically published in CORDIS </a:t>
            </a:r>
            <a:r>
              <a:rPr lang="en-GB" sz="1600">
                <a:solidFill>
                  <a:srgbClr val="004494"/>
                </a:solidFill>
              </a:rPr>
              <a:t>and it is prefilled with </a:t>
            </a:r>
            <a:r>
              <a:rPr lang="en-GB" sz="1600" b="1">
                <a:solidFill>
                  <a:srgbClr val="004494"/>
                </a:solidFill>
              </a:rPr>
              <a:t>proposal abstract</a:t>
            </a:r>
            <a:endParaRPr lang="en-GB" sz="1600">
              <a:solidFill>
                <a:srgbClr val="004494"/>
              </a:solidFill>
            </a:endParaRPr>
          </a:p>
          <a:p>
            <a:pPr marL="0" indent="0" algn="just">
              <a:buNone/>
            </a:pPr>
            <a:r>
              <a:rPr lang="en-GB" sz="1600">
                <a:solidFill>
                  <a:srgbClr val="004494"/>
                </a:solidFill>
              </a:rPr>
              <a:t>Participants should </a:t>
            </a:r>
            <a:r>
              <a:rPr lang="en-GB" sz="1600" b="1">
                <a:solidFill>
                  <a:srgbClr val="004494"/>
                </a:solidFill>
              </a:rPr>
              <a:t>adapt</a:t>
            </a:r>
            <a:r>
              <a:rPr lang="en-GB" sz="1600">
                <a:solidFill>
                  <a:srgbClr val="004494"/>
                </a:solidFill>
              </a:rPr>
              <a:t> it as the project produces results (always with PUBLIC information)</a:t>
            </a:r>
          </a:p>
          <a:p>
            <a:pPr marL="0" indent="0" algn="just">
              <a:buNone/>
            </a:pPr>
            <a:r>
              <a:rPr lang="en-GB" sz="1600">
                <a:solidFill>
                  <a:srgbClr val="004494"/>
                </a:solidFill>
              </a:rPr>
              <a:t>Check the text is in </a:t>
            </a:r>
            <a:r>
              <a:rPr lang="en-GB" sz="1600" b="1">
                <a:solidFill>
                  <a:srgbClr val="004494"/>
                </a:solidFill>
              </a:rPr>
              <a:t>simple language</a:t>
            </a:r>
            <a:r>
              <a:rPr lang="en-GB" sz="1600">
                <a:solidFill>
                  <a:srgbClr val="004494"/>
                </a:solidFill>
              </a:rPr>
              <a:t>, </a:t>
            </a:r>
            <a:r>
              <a:rPr lang="en-GB" sz="1600" b="1">
                <a:solidFill>
                  <a:srgbClr val="004494"/>
                </a:solidFill>
              </a:rPr>
              <a:t>understandable</a:t>
            </a:r>
            <a:r>
              <a:rPr lang="en-GB" sz="1600">
                <a:solidFill>
                  <a:srgbClr val="004494"/>
                </a:solidFill>
              </a:rPr>
              <a:t> to externals (not a copy of some technical paper or a list of publications). </a:t>
            </a:r>
          </a:p>
          <a:p>
            <a:pPr marL="0" indent="0" algn="just">
              <a:buNone/>
            </a:pPr>
            <a:r>
              <a:rPr lang="en-GB" sz="1600">
                <a:solidFill>
                  <a:srgbClr val="004494"/>
                </a:solidFill>
              </a:rPr>
              <a:t>The fields 'work performed' and 'results beyond state of art' should also contain short descriptions intended for </a:t>
            </a:r>
            <a:r>
              <a:rPr lang="en-GB" sz="1600" b="1">
                <a:solidFill>
                  <a:srgbClr val="004494"/>
                </a:solidFill>
              </a:rPr>
              <a:t>wider audience</a:t>
            </a:r>
            <a:r>
              <a:rPr lang="en-GB" sz="1600">
                <a:solidFill>
                  <a:srgbClr val="004494"/>
                </a:solidFill>
              </a:rPr>
              <a:t>. </a:t>
            </a:r>
          </a:p>
          <a:p>
            <a:pPr marL="0" indent="0" algn="just">
              <a:buNone/>
            </a:pPr>
            <a:r>
              <a:rPr lang="en-GB" sz="1600">
                <a:solidFill>
                  <a:srgbClr val="004494"/>
                </a:solidFill>
              </a:rPr>
              <a:t>A new question has been added in comparison to H2020 on the </a:t>
            </a:r>
            <a:r>
              <a:rPr lang="en-GB" sz="1600" b="1">
                <a:solidFill>
                  <a:srgbClr val="004494"/>
                </a:solidFill>
              </a:rPr>
              <a:t>'policy relevance</a:t>
            </a:r>
            <a:r>
              <a:rPr lang="en-GB" sz="1600">
                <a:solidFill>
                  <a:srgbClr val="004494"/>
                </a:solidFill>
              </a:rPr>
              <a:t>': this text is intended to indicate the relevance of project to the policy objectives of the call (policy feedback to DGs)</a:t>
            </a:r>
          </a:p>
        </p:txBody>
      </p:sp>
      <p:pic>
        <p:nvPicPr>
          <p:cNvPr id="4" name="Picture 3" descr="in sygma tool, the first available tab is project summary and contains a set of text questions" title="project summary screen">
            <a:extLst>
              <a:ext uri="{FF2B5EF4-FFF2-40B4-BE49-F238E27FC236}">
                <a16:creationId xmlns:a16="http://schemas.microsoft.com/office/drawing/2014/main" id="{3E9F9E7C-B389-4489-B47C-D0F86773A80A}"/>
              </a:ext>
            </a:extLst>
          </p:cNvPr>
          <p:cNvPicPr>
            <a:picLocks noChangeAspect="1"/>
          </p:cNvPicPr>
          <p:nvPr/>
        </p:nvPicPr>
        <p:blipFill>
          <a:blip r:embed="rId2"/>
          <a:stretch>
            <a:fillRect/>
          </a:stretch>
        </p:blipFill>
        <p:spPr>
          <a:xfrm>
            <a:off x="7635710" y="2199125"/>
            <a:ext cx="4137057" cy="1919228"/>
          </a:xfrm>
          <a:prstGeom prst="rect">
            <a:avLst/>
          </a:prstGeom>
        </p:spPr>
      </p:pic>
      <p:grpSp>
        <p:nvGrpSpPr>
          <p:cNvPr id="5" name="Group 4">
            <a:extLst>
              <a:ext uri="{FF2B5EF4-FFF2-40B4-BE49-F238E27FC236}">
                <a16:creationId xmlns:a16="http://schemas.microsoft.com/office/drawing/2014/main" id="{2F43533D-8350-4B72-81B8-EB15B3CF6E79}"/>
              </a:ext>
            </a:extLst>
          </p:cNvPr>
          <p:cNvGrpSpPr/>
          <p:nvPr/>
        </p:nvGrpSpPr>
        <p:grpSpPr>
          <a:xfrm>
            <a:off x="10485065" y="306419"/>
            <a:ext cx="864000" cy="864000"/>
            <a:chOff x="8939436" y="4807760"/>
            <a:chExt cx="864000" cy="864000"/>
          </a:xfrm>
        </p:grpSpPr>
        <p:sp>
          <p:nvSpPr>
            <p:cNvPr id="6" name="Oval 5">
              <a:extLst>
                <a:ext uri="{FF2B5EF4-FFF2-40B4-BE49-F238E27FC236}">
                  <a16:creationId xmlns:a16="http://schemas.microsoft.com/office/drawing/2014/main" id="{5FF658F9-5CB9-4062-9FBF-BFF5B080A60D}"/>
                </a:ext>
              </a:extLst>
            </p:cNvPr>
            <p:cNvSpPr/>
            <p:nvPr/>
          </p:nvSpPr>
          <p:spPr>
            <a:xfrm>
              <a:off x="8939436" y="4807760"/>
              <a:ext cx="864000" cy="864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C8018A4C-D2E5-455F-B6D2-03C89F8A9F7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73671" y="4841995"/>
              <a:ext cx="795530" cy="795530"/>
            </a:xfrm>
            <a:prstGeom prst="rect">
              <a:avLst/>
            </a:prstGeom>
          </p:spPr>
        </p:pic>
      </p:grpSp>
      <p:sp>
        <p:nvSpPr>
          <p:cNvPr id="8" name="Rectangle: Rounded Corners 7">
            <a:extLst>
              <a:ext uri="{FF2B5EF4-FFF2-40B4-BE49-F238E27FC236}">
                <a16:creationId xmlns:a16="http://schemas.microsoft.com/office/drawing/2014/main" id="{AB3E5D10-39C1-475F-8EFD-88AD1951A49D}"/>
              </a:ext>
            </a:extLst>
          </p:cNvPr>
          <p:cNvSpPr/>
          <p:nvPr/>
        </p:nvSpPr>
        <p:spPr>
          <a:xfrm>
            <a:off x="7676147" y="2397923"/>
            <a:ext cx="493296" cy="309182"/>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1689941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5DEC058-61B3-46D9-A15E-C4608FB5B822}"/>
              </a:ext>
            </a:extLst>
          </p:cNvPr>
          <p:cNvSpPr>
            <a:spLocks noGrp="1"/>
          </p:cNvSpPr>
          <p:nvPr>
            <p:ph type="title"/>
          </p:nvPr>
        </p:nvSpPr>
        <p:spPr>
          <a:xfrm>
            <a:off x="1163227" y="158007"/>
            <a:ext cx="10515600" cy="782357"/>
          </a:xfrm>
        </p:spPr>
        <p:txBody>
          <a:bodyPr/>
          <a:lstStyle/>
          <a:p>
            <a:r>
              <a:rPr lang="en-GB"/>
              <a:t>Researchers</a:t>
            </a:r>
          </a:p>
        </p:txBody>
      </p:sp>
      <p:sp>
        <p:nvSpPr>
          <p:cNvPr id="2" name="Text Placeholder 1">
            <a:extLst>
              <a:ext uri="{FF2B5EF4-FFF2-40B4-BE49-F238E27FC236}">
                <a16:creationId xmlns:a16="http://schemas.microsoft.com/office/drawing/2014/main" id="{E431AD30-991C-4F10-89DD-ECFFF67F0DE2}"/>
              </a:ext>
            </a:extLst>
          </p:cNvPr>
          <p:cNvSpPr>
            <a:spLocks noGrp="1"/>
          </p:cNvSpPr>
          <p:nvPr>
            <p:ph type="body" sz="quarter" idx="4294967295"/>
          </p:nvPr>
        </p:nvSpPr>
        <p:spPr>
          <a:xfrm>
            <a:off x="812800" y="1543756"/>
            <a:ext cx="10333038" cy="3035300"/>
          </a:xfrm>
          <a:ln w="28575">
            <a:solidFill>
              <a:srgbClr val="FFC000"/>
            </a:solidFill>
            <a:prstDash val="sysDot"/>
          </a:ln>
        </p:spPr>
        <p:txBody>
          <a:bodyPr/>
          <a:lstStyle/>
          <a:p>
            <a:r>
              <a:rPr lang="en-GB" sz="1600">
                <a:solidFill>
                  <a:srgbClr val="004494"/>
                </a:solidFill>
              </a:rPr>
              <a:t>NEW in HE: include the list of </a:t>
            </a:r>
            <a:r>
              <a:rPr lang="en-GB" sz="1600" b="1">
                <a:solidFill>
                  <a:srgbClr val="004494"/>
                </a:solidFill>
              </a:rPr>
              <a:t>researchers</a:t>
            </a:r>
            <a:r>
              <a:rPr lang="en-GB" sz="1600">
                <a:solidFill>
                  <a:srgbClr val="004494"/>
                </a:solidFill>
              </a:rPr>
              <a:t> involved in their project at proposal stage. </a:t>
            </a:r>
          </a:p>
          <a:p>
            <a:r>
              <a:rPr lang="en-GB" sz="1600">
                <a:solidFill>
                  <a:srgbClr val="004494"/>
                </a:solidFill>
              </a:rPr>
              <a:t>List of researchers can be updated in real time in </a:t>
            </a:r>
            <a:r>
              <a:rPr lang="en-GB" sz="1600" err="1">
                <a:solidFill>
                  <a:srgbClr val="004494"/>
                </a:solidFill>
              </a:rPr>
              <a:t>Sygma</a:t>
            </a:r>
            <a:r>
              <a:rPr lang="en-GB" sz="1600">
                <a:solidFill>
                  <a:srgbClr val="004494"/>
                </a:solidFill>
              </a:rPr>
              <a:t> </a:t>
            </a:r>
          </a:p>
          <a:p>
            <a:r>
              <a:rPr lang="en-GB" sz="1600">
                <a:solidFill>
                  <a:srgbClr val="004494"/>
                </a:solidFill>
              </a:rPr>
              <a:t>Indicator on </a:t>
            </a:r>
            <a:r>
              <a:rPr lang="en-GB" sz="1600" b="1">
                <a:solidFill>
                  <a:srgbClr val="004494"/>
                </a:solidFill>
              </a:rPr>
              <a:t>follow-up of the researchers' careers </a:t>
            </a:r>
            <a:r>
              <a:rPr lang="en-GB" sz="1600">
                <a:solidFill>
                  <a:srgbClr val="004494"/>
                </a:solidFill>
              </a:rPr>
              <a:t>for the evaluation of HE Programme</a:t>
            </a:r>
          </a:p>
          <a:p>
            <a:r>
              <a:rPr lang="en-US" sz="1600">
                <a:solidFill>
                  <a:srgbClr val="004494"/>
                </a:solidFill>
              </a:rPr>
              <a:t>Only researchers as defined in the </a:t>
            </a:r>
            <a:r>
              <a:rPr lang="en-US" sz="1600" b="1">
                <a:solidFill>
                  <a:srgbClr val="004494"/>
                </a:solidFill>
              </a:rPr>
              <a:t>Frascati manual </a:t>
            </a:r>
            <a:r>
              <a:rPr lang="en-US" sz="1600">
                <a:solidFill>
                  <a:srgbClr val="004494"/>
                </a:solidFill>
              </a:rPr>
              <a:t>should be encoded + those whose salary is covered by other sources, but still contributing to project’s activities</a:t>
            </a:r>
          </a:p>
          <a:p>
            <a:r>
              <a:rPr lang="en-US" sz="1600">
                <a:solidFill>
                  <a:srgbClr val="004494"/>
                </a:solidFill>
              </a:rPr>
              <a:t>Justification needed if researcher(s) not participating or removed (especially if considered crucial at the time of the evaluation of the proposal)</a:t>
            </a:r>
          </a:p>
          <a:p>
            <a:endParaRPr lang="en-US" sz="1400"/>
          </a:p>
          <a:p>
            <a:endParaRPr lang="en-US" sz="1400"/>
          </a:p>
        </p:txBody>
      </p:sp>
      <p:pic>
        <p:nvPicPr>
          <p:cNvPr id="5" name="Picture 4">
            <a:extLst>
              <a:ext uri="{FF2B5EF4-FFF2-40B4-BE49-F238E27FC236}">
                <a16:creationId xmlns:a16="http://schemas.microsoft.com/office/drawing/2014/main" id="{D8E3313F-0FD4-4B19-8895-D8346E564182}"/>
              </a:ext>
            </a:extLst>
          </p:cNvPr>
          <p:cNvPicPr>
            <a:picLocks noChangeAspect="1"/>
          </p:cNvPicPr>
          <p:nvPr/>
        </p:nvPicPr>
        <p:blipFill>
          <a:blip r:embed="rId3"/>
          <a:stretch>
            <a:fillRect/>
          </a:stretch>
        </p:blipFill>
        <p:spPr>
          <a:xfrm>
            <a:off x="2607847" y="4794256"/>
            <a:ext cx="6976305" cy="1429017"/>
          </a:xfrm>
          <a:prstGeom prst="rect">
            <a:avLst/>
          </a:prstGeom>
        </p:spPr>
      </p:pic>
      <p:grpSp>
        <p:nvGrpSpPr>
          <p:cNvPr id="6" name="Group 5">
            <a:extLst>
              <a:ext uri="{FF2B5EF4-FFF2-40B4-BE49-F238E27FC236}">
                <a16:creationId xmlns:a16="http://schemas.microsoft.com/office/drawing/2014/main" id="{B248E3B3-3FAF-443F-81E8-E832743901FF}"/>
              </a:ext>
            </a:extLst>
          </p:cNvPr>
          <p:cNvGrpSpPr/>
          <p:nvPr/>
        </p:nvGrpSpPr>
        <p:grpSpPr>
          <a:xfrm>
            <a:off x="10439400" y="332710"/>
            <a:ext cx="864000" cy="864000"/>
            <a:chOff x="5433209" y="1458785"/>
            <a:chExt cx="864000" cy="864000"/>
          </a:xfrm>
        </p:grpSpPr>
        <p:sp>
          <p:nvSpPr>
            <p:cNvPr id="7" name="Oval 6">
              <a:extLst>
                <a:ext uri="{FF2B5EF4-FFF2-40B4-BE49-F238E27FC236}">
                  <a16:creationId xmlns:a16="http://schemas.microsoft.com/office/drawing/2014/main" id="{863E695F-3D49-420F-9435-1AB98A6FDAE7}"/>
                </a:ext>
              </a:extLst>
            </p:cNvPr>
            <p:cNvSpPr/>
            <p:nvPr/>
          </p:nvSpPr>
          <p:spPr>
            <a:xfrm>
              <a:off x="5433209" y="1458785"/>
              <a:ext cx="864000" cy="86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pic>
          <p:nvPicPr>
            <p:cNvPr id="8" name="Picture 7">
              <a:extLst>
                <a:ext uri="{FF2B5EF4-FFF2-40B4-BE49-F238E27FC236}">
                  <a16:creationId xmlns:a16="http://schemas.microsoft.com/office/drawing/2014/main" id="{0B00531D-F5A0-4A30-B8E9-8A479072B65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67444" y="1493020"/>
              <a:ext cx="795530" cy="795530"/>
            </a:xfrm>
            <a:prstGeom prst="rect">
              <a:avLst/>
            </a:prstGeom>
          </p:spPr>
        </p:pic>
      </p:grpSp>
      <p:sp>
        <p:nvSpPr>
          <p:cNvPr id="10" name="Rectangle: Rounded Corners 9">
            <a:extLst>
              <a:ext uri="{FF2B5EF4-FFF2-40B4-BE49-F238E27FC236}">
                <a16:creationId xmlns:a16="http://schemas.microsoft.com/office/drawing/2014/main" id="{9CB85987-F0AD-4559-9064-4FD9149E6FFF}"/>
              </a:ext>
            </a:extLst>
          </p:cNvPr>
          <p:cNvSpPr/>
          <p:nvPr/>
        </p:nvSpPr>
        <p:spPr>
          <a:xfrm>
            <a:off x="2630311" y="5050811"/>
            <a:ext cx="857956" cy="300121"/>
          </a:xfrm>
          <a:prstGeom prst="roundRect">
            <a:avLst/>
          </a:prstGeom>
          <a:solidFill>
            <a:srgbClr val="4BC5DE"/>
          </a:solidFill>
          <a:ln w="12700" cap="flat" cmpd="sng" algn="ctr">
            <a:solidFill>
              <a:srgbClr val="4BC5DE">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E" sz="1800" b="0" i="0" u="none" strike="noStrike" kern="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41725026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28D14AA-5CCA-81FA-73E5-700B57277E9D}"/>
              </a:ext>
            </a:extLst>
          </p:cNvPr>
          <p:cNvSpPr>
            <a:spLocks noGrp="1"/>
          </p:cNvSpPr>
          <p:nvPr>
            <p:ph idx="1"/>
          </p:nvPr>
        </p:nvSpPr>
        <p:spPr>
          <a:xfrm>
            <a:off x="975079" y="1797659"/>
            <a:ext cx="9454769" cy="4278561"/>
          </a:xfrm>
          <a:noFill/>
        </p:spPr>
        <p:txBody>
          <a:bodyPr vert="horz" lIns="91440" tIns="45720" rIns="91440" bIns="45720" rtlCol="0" anchor="t">
            <a:noAutofit/>
          </a:bodyPr>
          <a:lstStyle/>
          <a:p>
            <a:pPr>
              <a:spcAft>
                <a:spcPts val="1000"/>
              </a:spcAft>
              <a:buFont typeface="Wingdings" panose="020B0604020202020204" pitchFamily="34" charset="0"/>
              <a:buChar char="§"/>
            </a:pPr>
            <a:r>
              <a:rPr lang="en-US" sz="2000" b="1">
                <a:solidFill>
                  <a:srgbClr val="024EA2"/>
                </a:solidFill>
                <a:ea typeface="+mn-lt"/>
                <a:cs typeface="+mn-lt"/>
              </a:rPr>
              <a:t>Communicate/disseminate</a:t>
            </a:r>
            <a:r>
              <a:rPr lang="en-US" sz="2000">
                <a:solidFill>
                  <a:srgbClr val="024EA2"/>
                </a:solidFill>
                <a:ea typeface="+mn-lt"/>
                <a:cs typeface="+mn-lt"/>
              </a:rPr>
              <a:t>  (</a:t>
            </a:r>
            <a:r>
              <a:rPr lang="en-US" sz="2000">
                <a:solidFill>
                  <a:srgbClr val="024EA2"/>
                </a:solidFill>
                <a:ea typeface="+mn-lt"/>
                <a:cs typeface="+mn-lt"/>
                <a:hlinkClick r:id="rId2">
                  <a:extLst>
                    <a:ext uri="{A12FA001-AC4F-418D-AE19-62706E023703}">
                      <ahyp:hlinkClr xmlns:ahyp="http://schemas.microsoft.com/office/drawing/2018/hyperlinkcolor" val="tx"/>
                    </a:ext>
                  </a:extLst>
                </a:hlinkClick>
              </a:rPr>
              <a:t>Annotated Grant Agreement, art 17</a:t>
            </a:r>
            <a:r>
              <a:rPr lang="en-US" sz="2000">
                <a:solidFill>
                  <a:srgbClr val="024EA2"/>
                </a:solidFill>
                <a:ea typeface="+mn-lt"/>
                <a:cs typeface="+mn-lt"/>
              </a:rPr>
              <a:t>)</a:t>
            </a:r>
            <a:endParaRPr lang="en-US" sz="2000">
              <a:solidFill>
                <a:srgbClr val="024EA2"/>
              </a:solidFill>
              <a:cs typeface="Arial"/>
            </a:endParaRPr>
          </a:p>
          <a:p>
            <a:pPr lvl="1">
              <a:spcAft>
                <a:spcPts val="1000"/>
              </a:spcAft>
              <a:buFont typeface="Courier New" panose="020B0604020202020204" pitchFamily="34" charset="0"/>
              <a:buChar char="o"/>
            </a:pPr>
            <a:r>
              <a:rPr lang="en-US">
                <a:solidFill>
                  <a:srgbClr val="024EA2"/>
                </a:solidFill>
                <a:ea typeface="+mn-lt"/>
                <a:cs typeface="+mn-lt"/>
              </a:rPr>
              <a:t>More publicity you are giving to the results, more impact you have</a:t>
            </a:r>
          </a:p>
          <a:p>
            <a:pPr lvl="1">
              <a:spcAft>
                <a:spcPts val="1000"/>
              </a:spcAft>
              <a:buFont typeface="Courier New" panose="020B0604020202020204" pitchFamily="34" charset="0"/>
              <a:buChar char="o"/>
            </a:pPr>
            <a:r>
              <a:rPr lang="en-US">
                <a:solidFill>
                  <a:srgbClr val="024EA2"/>
                </a:solidFill>
                <a:ea typeface="+mn-lt"/>
                <a:cs typeface="+mn-lt"/>
              </a:rPr>
              <a:t>Cite the grant in articles, presentations, etc..</a:t>
            </a:r>
          </a:p>
          <a:p>
            <a:pPr>
              <a:spcAft>
                <a:spcPts val="1000"/>
              </a:spcAft>
              <a:buFont typeface="Wingdings" panose="020B0604020202020204" pitchFamily="34" charset="0"/>
              <a:buChar char="§"/>
            </a:pPr>
            <a:r>
              <a:rPr lang="en-US" sz="2000" b="1">
                <a:solidFill>
                  <a:srgbClr val="024EA2"/>
                </a:solidFill>
                <a:ea typeface="+mn-lt"/>
                <a:cs typeface="+mn-lt"/>
              </a:rPr>
              <a:t>Changes in the work plan / budget </a:t>
            </a:r>
          </a:p>
          <a:p>
            <a:pPr lvl="1">
              <a:spcAft>
                <a:spcPts val="1000"/>
              </a:spcAft>
              <a:buFont typeface="Courier New" panose="020B0604020202020204" pitchFamily="34" charset="0"/>
              <a:buChar char="o"/>
            </a:pPr>
            <a:r>
              <a:rPr lang="en-US">
                <a:solidFill>
                  <a:srgbClr val="024EA2"/>
                </a:solidFill>
                <a:ea typeface="+mn-lt"/>
                <a:cs typeface="+mn-lt"/>
              </a:rPr>
              <a:t>communicate to the PO and in the deviation section of the report</a:t>
            </a:r>
            <a:endParaRPr lang="en-US">
              <a:solidFill>
                <a:srgbClr val="024EA2"/>
              </a:solidFill>
              <a:cs typeface="Arial"/>
            </a:endParaRPr>
          </a:p>
          <a:p>
            <a:pPr>
              <a:spcAft>
                <a:spcPts val="1000"/>
              </a:spcAft>
              <a:buFont typeface="Wingdings" panose="020B0604020202020204" pitchFamily="34" charset="0"/>
              <a:buChar char="§"/>
            </a:pPr>
            <a:r>
              <a:rPr lang="en-US" sz="2000" b="1">
                <a:solidFill>
                  <a:srgbClr val="024EA2"/>
                </a:solidFill>
                <a:ea typeface="+mn-lt"/>
                <a:cs typeface="+mn-lt"/>
              </a:rPr>
              <a:t>Deliverables/reports on time</a:t>
            </a:r>
            <a:r>
              <a:rPr lang="en-US" sz="2000">
                <a:solidFill>
                  <a:srgbClr val="024EA2"/>
                </a:solidFill>
                <a:ea typeface="+mn-lt"/>
                <a:cs typeface="+mn-lt"/>
              </a:rPr>
              <a:t> (art 21)</a:t>
            </a:r>
            <a:endParaRPr lang="en-US" sz="2000">
              <a:solidFill>
                <a:srgbClr val="024EA2"/>
              </a:solidFill>
              <a:cs typeface="Arial"/>
            </a:endParaRPr>
          </a:p>
          <a:p>
            <a:pPr>
              <a:spcAft>
                <a:spcPts val="1000"/>
              </a:spcAft>
              <a:buFont typeface="Wingdings" panose="020B0604020202020204" pitchFamily="34" charset="0"/>
              <a:buChar char="§"/>
            </a:pPr>
            <a:r>
              <a:rPr lang="en-US" sz="2000" b="1">
                <a:solidFill>
                  <a:srgbClr val="024EA2"/>
                </a:solidFill>
                <a:ea typeface="+mn-lt"/>
                <a:cs typeface="+mn-lt"/>
              </a:rPr>
              <a:t>TNA </a:t>
            </a:r>
            <a:r>
              <a:rPr lang="en-US" sz="2000">
                <a:solidFill>
                  <a:srgbClr val="024EA2"/>
                </a:solidFill>
                <a:ea typeface="+mn-lt"/>
                <a:cs typeface="+mn-lt"/>
              </a:rPr>
              <a:t>– special section in reporting </a:t>
            </a:r>
            <a:endParaRPr lang="en-US" sz="2000">
              <a:solidFill>
                <a:srgbClr val="024EA2"/>
              </a:solidFill>
              <a:cs typeface="Arial"/>
            </a:endParaRPr>
          </a:p>
          <a:p>
            <a:pPr>
              <a:spcAft>
                <a:spcPts val="1000"/>
              </a:spcAft>
              <a:buFont typeface="Wingdings" panose="020B0604020202020204" pitchFamily="34" charset="0"/>
              <a:buChar char="§"/>
            </a:pPr>
            <a:r>
              <a:rPr lang="en-US" sz="2000" b="1">
                <a:solidFill>
                  <a:srgbClr val="024EA2"/>
                </a:solidFill>
                <a:ea typeface="+mn-lt"/>
                <a:cs typeface="+mn-lt"/>
              </a:rPr>
              <a:t>Financial reporting </a:t>
            </a:r>
            <a:r>
              <a:rPr lang="en-US" sz="2000">
                <a:solidFill>
                  <a:srgbClr val="024EA2"/>
                </a:solidFill>
                <a:ea typeface="+mn-lt"/>
                <a:cs typeface="+mn-lt"/>
              </a:rPr>
              <a:t>– keep all records (art 20)</a:t>
            </a:r>
            <a:endParaRPr lang="en-US" sz="2000">
              <a:solidFill>
                <a:srgbClr val="024EA2"/>
              </a:solidFill>
              <a:cs typeface="Arial"/>
            </a:endParaRPr>
          </a:p>
          <a:p>
            <a:pPr>
              <a:spcAft>
                <a:spcPts val="1000"/>
              </a:spcAft>
              <a:buFont typeface="Wingdings" panose="020B0604020202020204" pitchFamily="34" charset="0"/>
              <a:buChar char="§"/>
            </a:pPr>
            <a:r>
              <a:rPr lang="en-US" sz="2000" b="1">
                <a:solidFill>
                  <a:srgbClr val="FFC000"/>
                </a:solidFill>
                <a:cs typeface="Arial"/>
              </a:rPr>
              <a:t>Grants are as a rule not extended</a:t>
            </a:r>
          </a:p>
          <a:p>
            <a:pPr>
              <a:buFont typeface="Wingdings" panose="020B0604020202020204" pitchFamily="34" charset="0"/>
              <a:buChar char="§"/>
            </a:pPr>
            <a:endParaRPr lang="en-US">
              <a:solidFill>
                <a:srgbClr val="024EA2"/>
              </a:solidFill>
              <a:cs typeface="Arial"/>
            </a:endParaRPr>
          </a:p>
        </p:txBody>
      </p:sp>
      <p:sp>
        <p:nvSpPr>
          <p:cNvPr id="3" name="Title 2">
            <a:extLst>
              <a:ext uri="{FF2B5EF4-FFF2-40B4-BE49-F238E27FC236}">
                <a16:creationId xmlns:a16="http://schemas.microsoft.com/office/drawing/2014/main" id="{0910247A-7A78-4E15-3DB0-9B0525A1587E}"/>
              </a:ext>
            </a:extLst>
          </p:cNvPr>
          <p:cNvSpPr>
            <a:spLocks noGrp="1"/>
          </p:cNvSpPr>
          <p:nvPr>
            <p:ph type="title"/>
          </p:nvPr>
        </p:nvSpPr>
        <p:spPr/>
        <p:txBody>
          <a:bodyPr/>
          <a:lstStyle/>
          <a:p>
            <a:r>
              <a:rPr lang="en-US">
                <a:cs typeface="Arial"/>
              </a:rPr>
              <a:t>Most common omissions and good practices</a:t>
            </a:r>
            <a:endParaRPr lang="en-US"/>
          </a:p>
        </p:txBody>
      </p:sp>
      <p:sp>
        <p:nvSpPr>
          <p:cNvPr id="4" name="Rectangle 3">
            <a:extLst>
              <a:ext uri="{FF2B5EF4-FFF2-40B4-BE49-F238E27FC236}">
                <a16:creationId xmlns:a16="http://schemas.microsoft.com/office/drawing/2014/main" id="{760C313C-0A21-56E1-8F6D-08B0BB6AF65B}"/>
              </a:ext>
            </a:extLst>
          </p:cNvPr>
          <p:cNvSpPr/>
          <p:nvPr/>
        </p:nvSpPr>
        <p:spPr>
          <a:xfrm>
            <a:off x="850723" y="1497904"/>
            <a:ext cx="9415399" cy="4874710"/>
          </a:xfrm>
          <a:prstGeom prst="rect">
            <a:avLst/>
          </a:prstGeom>
          <a:noFill/>
          <a:ln w="28575">
            <a:solidFill>
              <a:srgbClr val="FFC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90711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2"/>
          <p:cNvSpPr>
            <a:spLocks noGrp="1" noChangeArrowheads="1"/>
          </p:cNvSpPr>
          <p:nvPr>
            <p:ph type="title" idx="4294967295"/>
          </p:nvPr>
        </p:nvSpPr>
        <p:spPr>
          <a:xfrm>
            <a:off x="1064712" y="390394"/>
            <a:ext cx="9460827" cy="695325"/>
          </a:xfrm>
        </p:spPr>
        <p:txBody>
          <a:bodyPr anchor="ctr"/>
          <a:lstStyle/>
          <a:p>
            <a:r>
              <a:rPr lang="en-GB" altLang="en-US" sz="2800">
                <a:solidFill>
                  <a:srgbClr val="0356B1"/>
                </a:solidFill>
                <a:latin typeface="Arial" panose="020B0604020202020204" pitchFamily="34" charset="0"/>
                <a:ea typeface="MS PGothic" pitchFamily="34" charset="-128"/>
                <a:cs typeface="Arial" panose="020B0604020202020204" pitchFamily="34" charset="0"/>
              </a:rPr>
              <a:t> </a:t>
            </a:r>
            <a:r>
              <a:rPr lang="en-GB" altLang="en-US">
                <a:solidFill>
                  <a:srgbClr val="0356B1"/>
                </a:solidFill>
                <a:latin typeface="Arial" panose="020B0604020202020204" pitchFamily="34" charset="0"/>
                <a:ea typeface="MS PGothic" pitchFamily="34" charset="-128"/>
                <a:cs typeface="Arial" panose="020B0604020202020204" pitchFamily="34" charset="0"/>
              </a:rPr>
              <a:t>How can REA support you?</a:t>
            </a:r>
          </a:p>
        </p:txBody>
      </p:sp>
      <p:sp>
        <p:nvSpPr>
          <p:cNvPr id="3" name="Text Placeholder 1"/>
          <p:cNvSpPr>
            <a:spLocks/>
          </p:cNvSpPr>
          <p:nvPr/>
        </p:nvSpPr>
        <p:spPr bwMode="auto">
          <a:xfrm>
            <a:off x="1064712" y="1570383"/>
            <a:ext cx="10622072" cy="4880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eaLnBrk="0" hangingPunct="0">
              <a:defRPr sz="1200">
                <a:solidFill>
                  <a:srgbClr val="0F5494"/>
                </a:solidFill>
                <a:latin typeface="Verdana" pitchFamily="34" charset="0"/>
                <a:ea typeface="ＭＳ Ｐゴシック" pitchFamily="34" charset="-128"/>
              </a:defRPr>
            </a:lvl1pPr>
            <a:lvl2pPr marL="820738" indent="-285750" defTabSz="457200" eaLnBrk="0" hangingPunct="0">
              <a:defRPr sz="1200">
                <a:solidFill>
                  <a:srgbClr val="0F5494"/>
                </a:solidFill>
                <a:latin typeface="Verdana" pitchFamily="34" charset="0"/>
                <a:ea typeface="ＭＳ Ｐゴシック" pitchFamily="34" charset="-128"/>
              </a:defRPr>
            </a:lvl2pPr>
            <a:lvl3pPr marL="1143000" indent="-228600" defTabSz="457200" eaLnBrk="0" hangingPunct="0">
              <a:defRPr sz="1200">
                <a:solidFill>
                  <a:srgbClr val="0F5494"/>
                </a:solidFill>
                <a:latin typeface="Verdana" pitchFamily="34" charset="0"/>
                <a:ea typeface="ＭＳ Ｐゴシック" pitchFamily="34" charset="-128"/>
              </a:defRPr>
            </a:lvl3pPr>
            <a:lvl4pPr marL="1600200" indent="-228600" defTabSz="457200" eaLnBrk="0" hangingPunct="0">
              <a:defRPr sz="1200">
                <a:solidFill>
                  <a:srgbClr val="0F5494"/>
                </a:solidFill>
                <a:latin typeface="Verdana" pitchFamily="34" charset="0"/>
                <a:ea typeface="ＭＳ Ｐゴシック" pitchFamily="34" charset="-128"/>
              </a:defRPr>
            </a:lvl4pPr>
            <a:lvl5pPr marL="2057400" indent="-228600" defTabSz="457200" eaLnBrk="0" hangingPunct="0">
              <a:defRPr sz="1200">
                <a:solidFill>
                  <a:srgbClr val="0F5494"/>
                </a:solidFill>
                <a:latin typeface="Verdana" pitchFamily="34" charset="0"/>
                <a:ea typeface="ＭＳ Ｐゴシック" pitchFamily="34" charset="-128"/>
              </a:defRPr>
            </a:lvl5pPr>
            <a:lvl6pPr marL="2514600" indent="-228600" defTabSz="457200" eaLnBrk="0" fontAlgn="base" hangingPunct="0">
              <a:spcBef>
                <a:spcPct val="0"/>
              </a:spcBef>
              <a:spcAft>
                <a:spcPct val="0"/>
              </a:spcAft>
              <a:defRPr sz="1200">
                <a:solidFill>
                  <a:srgbClr val="0F5494"/>
                </a:solidFill>
                <a:latin typeface="Verdana" pitchFamily="34" charset="0"/>
                <a:ea typeface="ＭＳ Ｐゴシック" pitchFamily="34" charset="-128"/>
              </a:defRPr>
            </a:lvl6pPr>
            <a:lvl7pPr marL="2971800" indent="-228600" defTabSz="457200" eaLnBrk="0" fontAlgn="base" hangingPunct="0">
              <a:spcBef>
                <a:spcPct val="0"/>
              </a:spcBef>
              <a:spcAft>
                <a:spcPct val="0"/>
              </a:spcAft>
              <a:defRPr sz="1200">
                <a:solidFill>
                  <a:srgbClr val="0F5494"/>
                </a:solidFill>
                <a:latin typeface="Verdana" pitchFamily="34" charset="0"/>
                <a:ea typeface="ＭＳ Ｐゴシック" pitchFamily="34" charset="-128"/>
              </a:defRPr>
            </a:lvl7pPr>
            <a:lvl8pPr marL="3429000" indent="-228600" defTabSz="457200" eaLnBrk="0" fontAlgn="base" hangingPunct="0">
              <a:spcBef>
                <a:spcPct val="0"/>
              </a:spcBef>
              <a:spcAft>
                <a:spcPct val="0"/>
              </a:spcAft>
              <a:defRPr sz="1200">
                <a:solidFill>
                  <a:srgbClr val="0F5494"/>
                </a:solidFill>
                <a:latin typeface="Verdana" pitchFamily="34" charset="0"/>
                <a:ea typeface="ＭＳ Ｐゴシック" pitchFamily="34" charset="-128"/>
              </a:defRPr>
            </a:lvl8pPr>
            <a:lvl9pPr marL="3886200" indent="-228600" defTabSz="457200" eaLnBrk="0" fontAlgn="base" hangingPunct="0">
              <a:spcBef>
                <a:spcPct val="0"/>
              </a:spcBef>
              <a:spcAft>
                <a:spcPct val="0"/>
              </a:spcAft>
              <a:defRPr sz="1200">
                <a:solidFill>
                  <a:srgbClr val="0F5494"/>
                </a:solidFill>
                <a:latin typeface="Verdana" pitchFamily="34" charset="0"/>
                <a:ea typeface="ＭＳ Ｐゴシック" pitchFamily="34" charset="-128"/>
              </a:defRPr>
            </a:lvl9pPr>
          </a:lstStyle>
          <a:p>
            <a:pPr algn="just">
              <a:lnSpc>
                <a:spcPct val="150000"/>
              </a:lnSpc>
              <a:spcBef>
                <a:spcPts val="300"/>
              </a:spcBef>
              <a:spcAft>
                <a:spcPts val="300"/>
              </a:spcAft>
              <a:buClr>
                <a:srgbClr val="1B83B7"/>
              </a:buClr>
              <a:defRPr/>
            </a:pPr>
            <a:r>
              <a:rPr lang="en-GB" altLang="en-US" sz="1800" b="1">
                <a:solidFill>
                  <a:schemeClr val="tx1"/>
                </a:solidFill>
                <a:latin typeface="Arial" panose="020B0604020202020204" pitchFamily="34" charset="0"/>
                <a:cs typeface="Arial" panose="020B0604020202020204" pitchFamily="34" charset="0"/>
              </a:rPr>
              <a:t> </a:t>
            </a:r>
          </a:p>
          <a:p>
            <a:pPr marL="98425" algn="just" eaLnBrk="1" hangingPunct="1">
              <a:defRPr/>
            </a:pPr>
            <a:endParaRPr lang="en-GB" altLang="en-US" sz="1800" b="1">
              <a:solidFill>
                <a:schemeClr val="tx1"/>
              </a:solidFill>
              <a:latin typeface="Arial" panose="020B0604020202020204" pitchFamily="34" charset="0"/>
              <a:cs typeface="Arial" panose="020B0604020202020204" pitchFamily="34" charset="0"/>
            </a:endParaRPr>
          </a:p>
          <a:p>
            <a:pPr marL="98425" algn="just" eaLnBrk="1" hangingPunct="1">
              <a:defRPr/>
            </a:pPr>
            <a:endParaRPr lang="en-GB" altLang="en-US" sz="1800">
              <a:solidFill>
                <a:schemeClr val="tx1"/>
              </a:solidFill>
              <a:latin typeface="Arial" panose="020B0604020202020204" pitchFamily="34" charset="0"/>
              <a:cs typeface="Arial" panose="020B0604020202020204" pitchFamily="34" charset="0"/>
            </a:endParaRPr>
          </a:p>
          <a:p>
            <a:pPr marL="98425" algn="just" eaLnBrk="1" hangingPunct="1">
              <a:defRPr/>
            </a:pPr>
            <a:endParaRPr lang="en-GB" altLang="en-US" sz="1800">
              <a:solidFill>
                <a:schemeClr val="tx1"/>
              </a:solidFill>
              <a:latin typeface="Arial" panose="020B0604020202020204" pitchFamily="34" charset="0"/>
              <a:cs typeface="Arial" panose="020B0604020202020204" pitchFamily="34" charset="0"/>
            </a:endParaRPr>
          </a:p>
          <a:p>
            <a:pPr marL="98425" algn="just" eaLnBrk="1" hangingPunct="1">
              <a:defRPr/>
            </a:pPr>
            <a:endParaRPr lang="en-GB" altLang="en-US" sz="1800" b="1" u="sng">
              <a:solidFill>
                <a:schemeClr val="tx1"/>
              </a:solidFill>
              <a:latin typeface="Arial" panose="020B0604020202020204" pitchFamily="34" charset="0"/>
              <a:cs typeface="Arial" panose="020B0604020202020204" pitchFamily="34" charset="0"/>
            </a:endParaRPr>
          </a:p>
          <a:p>
            <a:pPr>
              <a:lnSpc>
                <a:spcPct val="150000"/>
              </a:lnSpc>
              <a:spcBef>
                <a:spcPts val="300"/>
              </a:spcBef>
              <a:spcAft>
                <a:spcPts val="300"/>
              </a:spcAft>
              <a:buClr>
                <a:srgbClr val="1B83B7"/>
              </a:buClr>
              <a:defRPr/>
            </a:pPr>
            <a:br>
              <a:rPr lang="en-GB" altLang="en-US" sz="1800" b="1">
                <a:latin typeface="Arial" panose="020B0604020202020204" pitchFamily="34" charset="0"/>
                <a:cs typeface="Arial" panose="020B0604020202020204" pitchFamily="34" charset="0"/>
              </a:rPr>
            </a:br>
            <a:endParaRPr lang="en-GB" altLang="en-US" sz="1000" b="1">
              <a:solidFill>
                <a:srgbClr val="17416F"/>
              </a:solidFill>
              <a:latin typeface="Arial" panose="020B0604020202020204" pitchFamily="34" charset="0"/>
              <a:cs typeface="Arial" panose="020B0604020202020204" pitchFamily="34" charset="0"/>
            </a:endParaRPr>
          </a:p>
          <a:p>
            <a:pPr>
              <a:lnSpc>
                <a:spcPct val="150000"/>
              </a:lnSpc>
              <a:spcBef>
                <a:spcPts val="600"/>
              </a:spcBef>
              <a:spcAft>
                <a:spcPts val="600"/>
              </a:spcAft>
              <a:buClr>
                <a:srgbClr val="1B83B7"/>
              </a:buClr>
              <a:defRPr/>
            </a:pPr>
            <a:endParaRPr lang="en-GB" altLang="en-US" sz="1400">
              <a:solidFill>
                <a:srgbClr val="17416F"/>
              </a:solidFill>
              <a:latin typeface="Arial" panose="020B0604020202020204" pitchFamily="34" charset="0"/>
              <a:cs typeface="Arial" panose="020B0604020202020204" pitchFamily="34" charset="0"/>
            </a:endParaRPr>
          </a:p>
        </p:txBody>
      </p:sp>
      <p:sp>
        <p:nvSpPr>
          <p:cNvPr id="4" name="Rectangle 3"/>
          <p:cNvSpPr/>
          <p:nvPr/>
        </p:nvSpPr>
        <p:spPr>
          <a:xfrm>
            <a:off x="853767" y="1929562"/>
            <a:ext cx="9076150" cy="3785652"/>
          </a:xfrm>
          <a:prstGeom prst="rect">
            <a:avLst/>
          </a:prstGeom>
        </p:spPr>
        <p:txBody>
          <a:bodyPr wrap="square" lIns="91440" tIns="45720" rIns="91440" bIns="45720" anchor="t">
            <a:spAutoFit/>
          </a:bodyPr>
          <a:lstStyle/>
          <a:p>
            <a:pPr marL="342900" indent="-342900" algn="just">
              <a:buFont typeface="Wingdings"/>
              <a:buChar char="§"/>
            </a:pPr>
            <a:r>
              <a:rPr lang="en-US" sz="2000">
                <a:solidFill>
                  <a:srgbClr val="024EA2"/>
                </a:solidFill>
              </a:rPr>
              <a:t>Has your project won an important scientific award? Have you made a ground-breaking discovery and are featured in the press?</a:t>
            </a:r>
            <a:endParaRPr lang="en-US">
              <a:solidFill>
                <a:srgbClr val="024EA2"/>
              </a:solidFill>
              <a:cs typeface="Arial"/>
            </a:endParaRPr>
          </a:p>
          <a:p>
            <a:pPr marL="342900" indent="-342900" algn="just">
              <a:buFont typeface="Wingdings"/>
              <a:buChar char="§"/>
            </a:pPr>
            <a:r>
              <a:rPr lang="en-US" sz="2000" b="1">
                <a:solidFill>
                  <a:srgbClr val="024EA2"/>
                </a:solidFill>
              </a:rPr>
              <a:t>Don’t forget to inform your project officer!</a:t>
            </a:r>
            <a:endParaRPr lang="en-US" sz="2000" b="1">
              <a:solidFill>
                <a:srgbClr val="024EA2"/>
              </a:solidFill>
              <a:cs typeface="Arial"/>
            </a:endParaRPr>
          </a:p>
          <a:p>
            <a:pPr marL="342900" indent="-342900" algn="just">
              <a:buFont typeface="Wingdings"/>
              <a:buChar char="§"/>
            </a:pPr>
            <a:endParaRPr lang="en-US" sz="2000">
              <a:solidFill>
                <a:srgbClr val="024EA2"/>
              </a:solidFill>
              <a:cs typeface="Arial"/>
            </a:endParaRPr>
          </a:p>
          <a:p>
            <a:pPr marL="342900" indent="-342900" algn="just">
              <a:buFont typeface="Wingdings"/>
              <a:buChar char="§"/>
            </a:pPr>
            <a:r>
              <a:rPr lang="en-US" sz="2000">
                <a:solidFill>
                  <a:srgbClr val="024EA2"/>
                </a:solidFill>
              </a:rPr>
              <a:t>REA’s Communication team can help promote by:</a:t>
            </a:r>
            <a:endParaRPr lang="en-US" sz="2000">
              <a:solidFill>
                <a:srgbClr val="024EA2"/>
              </a:solidFill>
              <a:cs typeface="Arial"/>
            </a:endParaRPr>
          </a:p>
          <a:p>
            <a:pPr marL="342900" indent="-342900" algn="just">
              <a:buFont typeface="Wingdings"/>
              <a:buChar char="§"/>
            </a:pPr>
            <a:endParaRPr lang="en-US" sz="2000">
              <a:solidFill>
                <a:srgbClr val="024EA2"/>
              </a:solidFill>
              <a:cs typeface="Arial"/>
            </a:endParaRPr>
          </a:p>
          <a:p>
            <a:pPr marL="800100" lvl="1" indent="-342900" algn="just">
              <a:buFont typeface="Courier New"/>
              <a:buChar char="o"/>
            </a:pPr>
            <a:r>
              <a:rPr lang="en-US" sz="2000">
                <a:solidFill>
                  <a:srgbClr val="024EA2"/>
                </a:solidFill>
              </a:rPr>
              <a:t>Highlighting &amp; multiplying your news and results through our own and the Commission’s social media channels </a:t>
            </a:r>
            <a:r>
              <a:rPr lang="en-US" sz="2000" b="1">
                <a:solidFill>
                  <a:srgbClr val="024EA2"/>
                </a:solidFill>
              </a:rPr>
              <a:t>(please tag us!)</a:t>
            </a:r>
            <a:r>
              <a:rPr lang="en-US" sz="2000">
                <a:solidFill>
                  <a:srgbClr val="024EA2"/>
                </a:solidFill>
              </a:rPr>
              <a:t> </a:t>
            </a:r>
            <a:endParaRPr lang="en-US" sz="2000">
              <a:solidFill>
                <a:srgbClr val="024EA2"/>
              </a:solidFill>
              <a:cs typeface="Arial"/>
            </a:endParaRPr>
          </a:p>
          <a:p>
            <a:pPr marL="800100" lvl="1" indent="-342900" algn="just">
              <a:buFont typeface="Courier New"/>
              <a:buChar char="o"/>
            </a:pPr>
            <a:endParaRPr lang="en-US" sz="2000">
              <a:solidFill>
                <a:srgbClr val="024EA2"/>
              </a:solidFill>
              <a:cs typeface="Arial"/>
            </a:endParaRPr>
          </a:p>
          <a:p>
            <a:pPr marL="800100" lvl="1" indent="-342900" algn="just">
              <a:buFont typeface="Courier New"/>
              <a:buChar char="o"/>
            </a:pPr>
            <a:r>
              <a:rPr lang="en-US" sz="2000">
                <a:solidFill>
                  <a:srgbClr val="024EA2"/>
                </a:solidFill>
              </a:rPr>
              <a:t>Proposing your project’s success story for inclusion in the European Commission’s free-of-charge communication channels.</a:t>
            </a:r>
            <a:endParaRPr lang="en-US" sz="2000">
              <a:solidFill>
                <a:srgbClr val="024EA2"/>
              </a:solidFill>
              <a:cs typeface="Arial"/>
            </a:endParaRPr>
          </a:p>
          <a:p>
            <a:pPr marL="342900" indent="-342900" algn="just">
              <a:buFont typeface="Wingdings"/>
              <a:buChar char="§"/>
            </a:pPr>
            <a:endParaRPr lang="en-US" sz="2000" b="1">
              <a:solidFill>
                <a:srgbClr val="024EA2"/>
              </a:solidFill>
              <a:cs typeface="Arial"/>
            </a:endParaRPr>
          </a:p>
        </p:txBody>
      </p:sp>
      <p:sp>
        <p:nvSpPr>
          <p:cNvPr id="6" name="Rectangle 5">
            <a:extLst>
              <a:ext uri="{FF2B5EF4-FFF2-40B4-BE49-F238E27FC236}">
                <a16:creationId xmlns:a16="http://schemas.microsoft.com/office/drawing/2014/main" id="{889E3BE0-9A64-6024-86F6-4BBA8BA05CD6}"/>
              </a:ext>
            </a:extLst>
          </p:cNvPr>
          <p:cNvSpPr/>
          <p:nvPr/>
        </p:nvSpPr>
        <p:spPr>
          <a:xfrm>
            <a:off x="850723" y="1497904"/>
            <a:ext cx="9415399" cy="4874710"/>
          </a:xfrm>
          <a:prstGeom prst="rect">
            <a:avLst/>
          </a:prstGeom>
          <a:noFill/>
          <a:ln w="28575">
            <a:solidFill>
              <a:srgbClr val="FFC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596453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ChangeArrowheads="1"/>
          </p:cNvSpPr>
          <p:nvPr>
            <p:ph type="title" idx="4294967295"/>
          </p:nvPr>
        </p:nvSpPr>
        <p:spPr>
          <a:xfrm>
            <a:off x="1064712" y="390394"/>
            <a:ext cx="9460827" cy="695325"/>
          </a:xfrm>
        </p:spPr>
        <p:txBody>
          <a:bodyPr anchor="ctr"/>
          <a:lstStyle/>
          <a:p>
            <a:r>
              <a:rPr lang="en-GB" altLang="en-US">
                <a:solidFill>
                  <a:srgbClr val="0356B1"/>
                </a:solidFill>
                <a:latin typeface="Arial" panose="020B0604020202020204" pitchFamily="34" charset="0"/>
                <a:ea typeface="MS PGothic" pitchFamily="34" charset="-128"/>
                <a:cs typeface="Arial" panose="020B0604020202020204" pitchFamily="34" charset="0"/>
              </a:rPr>
              <a:t> Towards increased impact</a:t>
            </a:r>
          </a:p>
        </p:txBody>
      </p:sp>
      <p:sp>
        <p:nvSpPr>
          <p:cNvPr id="3" name="Text Placeholder 1"/>
          <p:cNvSpPr>
            <a:spLocks/>
          </p:cNvSpPr>
          <p:nvPr/>
        </p:nvSpPr>
        <p:spPr bwMode="auto">
          <a:xfrm>
            <a:off x="1064712" y="1570383"/>
            <a:ext cx="10622072" cy="4880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eaLnBrk="0" hangingPunct="0">
              <a:defRPr sz="1200">
                <a:solidFill>
                  <a:srgbClr val="0F5494"/>
                </a:solidFill>
                <a:latin typeface="Verdana" pitchFamily="34" charset="0"/>
                <a:ea typeface="ＭＳ Ｐゴシック" pitchFamily="34" charset="-128"/>
              </a:defRPr>
            </a:lvl1pPr>
            <a:lvl2pPr marL="820738" indent="-285750" defTabSz="457200" eaLnBrk="0" hangingPunct="0">
              <a:defRPr sz="1200">
                <a:solidFill>
                  <a:srgbClr val="0F5494"/>
                </a:solidFill>
                <a:latin typeface="Verdana" pitchFamily="34" charset="0"/>
                <a:ea typeface="ＭＳ Ｐゴシック" pitchFamily="34" charset="-128"/>
              </a:defRPr>
            </a:lvl2pPr>
            <a:lvl3pPr marL="1143000" indent="-228600" defTabSz="457200" eaLnBrk="0" hangingPunct="0">
              <a:defRPr sz="1200">
                <a:solidFill>
                  <a:srgbClr val="0F5494"/>
                </a:solidFill>
                <a:latin typeface="Verdana" pitchFamily="34" charset="0"/>
                <a:ea typeface="ＭＳ Ｐゴシック" pitchFamily="34" charset="-128"/>
              </a:defRPr>
            </a:lvl3pPr>
            <a:lvl4pPr marL="1600200" indent="-228600" defTabSz="457200" eaLnBrk="0" hangingPunct="0">
              <a:defRPr sz="1200">
                <a:solidFill>
                  <a:srgbClr val="0F5494"/>
                </a:solidFill>
                <a:latin typeface="Verdana" pitchFamily="34" charset="0"/>
                <a:ea typeface="ＭＳ Ｐゴシック" pitchFamily="34" charset="-128"/>
              </a:defRPr>
            </a:lvl4pPr>
            <a:lvl5pPr marL="2057400" indent="-228600" defTabSz="457200" eaLnBrk="0" hangingPunct="0">
              <a:defRPr sz="1200">
                <a:solidFill>
                  <a:srgbClr val="0F5494"/>
                </a:solidFill>
                <a:latin typeface="Verdana" pitchFamily="34" charset="0"/>
                <a:ea typeface="ＭＳ Ｐゴシック" pitchFamily="34" charset="-128"/>
              </a:defRPr>
            </a:lvl5pPr>
            <a:lvl6pPr marL="2514600" indent="-228600" defTabSz="457200" eaLnBrk="0" fontAlgn="base" hangingPunct="0">
              <a:spcBef>
                <a:spcPct val="0"/>
              </a:spcBef>
              <a:spcAft>
                <a:spcPct val="0"/>
              </a:spcAft>
              <a:defRPr sz="1200">
                <a:solidFill>
                  <a:srgbClr val="0F5494"/>
                </a:solidFill>
                <a:latin typeface="Verdana" pitchFamily="34" charset="0"/>
                <a:ea typeface="ＭＳ Ｐゴシック" pitchFamily="34" charset="-128"/>
              </a:defRPr>
            </a:lvl6pPr>
            <a:lvl7pPr marL="2971800" indent="-228600" defTabSz="457200" eaLnBrk="0" fontAlgn="base" hangingPunct="0">
              <a:spcBef>
                <a:spcPct val="0"/>
              </a:spcBef>
              <a:spcAft>
                <a:spcPct val="0"/>
              </a:spcAft>
              <a:defRPr sz="1200">
                <a:solidFill>
                  <a:srgbClr val="0F5494"/>
                </a:solidFill>
                <a:latin typeface="Verdana" pitchFamily="34" charset="0"/>
                <a:ea typeface="ＭＳ Ｐゴシック" pitchFamily="34" charset="-128"/>
              </a:defRPr>
            </a:lvl7pPr>
            <a:lvl8pPr marL="3429000" indent="-228600" defTabSz="457200" eaLnBrk="0" fontAlgn="base" hangingPunct="0">
              <a:spcBef>
                <a:spcPct val="0"/>
              </a:spcBef>
              <a:spcAft>
                <a:spcPct val="0"/>
              </a:spcAft>
              <a:defRPr sz="1200">
                <a:solidFill>
                  <a:srgbClr val="0F5494"/>
                </a:solidFill>
                <a:latin typeface="Verdana" pitchFamily="34" charset="0"/>
                <a:ea typeface="ＭＳ Ｐゴシック" pitchFamily="34" charset="-128"/>
              </a:defRPr>
            </a:lvl8pPr>
            <a:lvl9pPr marL="3886200" indent="-228600" defTabSz="457200" eaLnBrk="0" fontAlgn="base" hangingPunct="0">
              <a:spcBef>
                <a:spcPct val="0"/>
              </a:spcBef>
              <a:spcAft>
                <a:spcPct val="0"/>
              </a:spcAft>
              <a:defRPr sz="1200">
                <a:solidFill>
                  <a:srgbClr val="0F5494"/>
                </a:solidFill>
                <a:latin typeface="Verdana" pitchFamily="34" charset="0"/>
                <a:ea typeface="ＭＳ Ｐゴシック" pitchFamily="34" charset="-128"/>
              </a:defRPr>
            </a:lvl9pPr>
          </a:lstStyle>
          <a:p>
            <a:pPr marL="0" marR="0" lvl="0" indent="0" algn="just" defTabSz="457200" rtl="0" eaLnBrk="0" fontAlgn="auto" latinLnBrk="0" hangingPunct="0">
              <a:lnSpc>
                <a:spcPct val="150000"/>
              </a:lnSpc>
              <a:spcBef>
                <a:spcPts val="300"/>
              </a:spcBef>
              <a:spcAft>
                <a:spcPts val="300"/>
              </a:spcAft>
              <a:buClr>
                <a:srgbClr val="1B83B7"/>
              </a:buClr>
              <a:buSzTx/>
              <a:buFontTx/>
              <a:buNone/>
              <a:tabLst/>
              <a:defRPr/>
            </a:pPr>
            <a:r>
              <a:rPr kumimoji="0" lang="en-GB" altLang="en-US" sz="1800" b="1" i="0" u="none" strike="noStrike" kern="1200" cap="none" spc="0" normalizeH="0" baseline="0" noProof="0">
                <a:ln>
                  <a:noFill/>
                </a:ln>
                <a:solidFill>
                  <a:srgbClr val="4D4D4D"/>
                </a:solidFill>
                <a:effectLst/>
                <a:uLnTx/>
                <a:uFillTx/>
                <a:latin typeface="Arial" panose="020B0604020202020204" pitchFamily="34" charset="0"/>
                <a:ea typeface="ＭＳ Ｐゴシック" pitchFamily="34" charset="-128"/>
                <a:cs typeface="Arial" panose="020B0604020202020204" pitchFamily="34" charset="0"/>
              </a:rPr>
              <a:t> </a:t>
            </a:r>
          </a:p>
          <a:p>
            <a:pPr marL="98425" marR="0" lvl="0" indent="0" algn="just" defTabSz="457200" rtl="0" eaLnBrk="1" fontAlgn="auto" latinLnBrk="0" hangingPunct="1">
              <a:lnSpc>
                <a:spcPct val="100000"/>
              </a:lnSpc>
              <a:spcBef>
                <a:spcPts val="0"/>
              </a:spcBef>
              <a:spcAft>
                <a:spcPts val="0"/>
              </a:spcAft>
              <a:buClrTx/>
              <a:buSzTx/>
              <a:buFontTx/>
              <a:buNone/>
              <a:tabLst/>
              <a:defRPr/>
            </a:pPr>
            <a:endParaRPr kumimoji="0" lang="en-GB" altLang="en-US" sz="1800" b="1" i="0" u="none" strike="noStrike" kern="1200" cap="none" spc="0" normalizeH="0" baseline="0" noProof="0">
              <a:ln>
                <a:noFill/>
              </a:ln>
              <a:solidFill>
                <a:srgbClr val="4D4D4D"/>
              </a:solidFill>
              <a:effectLst/>
              <a:uLnTx/>
              <a:uFillTx/>
              <a:latin typeface="Arial" panose="020B0604020202020204" pitchFamily="34" charset="0"/>
              <a:ea typeface="ＭＳ Ｐゴシック" pitchFamily="34" charset="-128"/>
              <a:cs typeface="Arial" panose="020B0604020202020204" pitchFamily="34" charset="0"/>
            </a:endParaRPr>
          </a:p>
          <a:p>
            <a:pPr marL="98425" marR="0" lvl="0" indent="0" algn="just" defTabSz="457200" rtl="0" eaLnBrk="1" fontAlgn="auto" latinLnBrk="0" hangingPunct="1">
              <a:lnSpc>
                <a:spcPct val="100000"/>
              </a:lnSpc>
              <a:spcBef>
                <a:spcPts val="0"/>
              </a:spcBef>
              <a:spcAft>
                <a:spcPts val="0"/>
              </a:spcAft>
              <a:buClrTx/>
              <a:buSzTx/>
              <a:buFontTx/>
              <a:buNone/>
              <a:tabLst/>
              <a:defRPr/>
            </a:pPr>
            <a:endParaRPr kumimoji="0" lang="en-GB" altLang="en-US" sz="1800" b="0" i="0" u="none" strike="noStrike" kern="1200" cap="none" spc="0" normalizeH="0" baseline="0" noProof="0">
              <a:ln>
                <a:noFill/>
              </a:ln>
              <a:solidFill>
                <a:srgbClr val="4D4D4D"/>
              </a:solidFill>
              <a:effectLst/>
              <a:uLnTx/>
              <a:uFillTx/>
              <a:latin typeface="Arial" panose="020B0604020202020204" pitchFamily="34" charset="0"/>
              <a:ea typeface="ＭＳ Ｐゴシック" pitchFamily="34" charset="-128"/>
              <a:cs typeface="Arial" panose="020B0604020202020204" pitchFamily="34" charset="0"/>
            </a:endParaRPr>
          </a:p>
          <a:p>
            <a:pPr marL="98425" marR="0" lvl="0" indent="0" algn="just" defTabSz="457200" rtl="0" eaLnBrk="1" fontAlgn="auto" latinLnBrk="0" hangingPunct="1">
              <a:lnSpc>
                <a:spcPct val="100000"/>
              </a:lnSpc>
              <a:spcBef>
                <a:spcPts val="0"/>
              </a:spcBef>
              <a:spcAft>
                <a:spcPts val="0"/>
              </a:spcAft>
              <a:buClrTx/>
              <a:buSzTx/>
              <a:buFontTx/>
              <a:buNone/>
              <a:tabLst/>
              <a:defRPr/>
            </a:pPr>
            <a:endParaRPr kumimoji="0" lang="en-GB" altLang="en-US" sz="1800" b="0" i="0" u="none" strike="noStrike" kern="1200" cap="none" spc="0" normalizeH="0" baseline="0" noProof="0">
              <a:ln>
                <a:noFill/>
              </a:ln>
              <a:solidFill>
                <a:srgbClr val="4D4D4D"/>
              </a:solidFill>
              <a:effectLst/>
              <a:uLnTx/>
              <a:uFillTx/>
              <a:latin typeface="Arial" panose="020B0604020202020204" pitchFamily="34" charset="0"/>
              <a:ea typeface="ＭＳ Ｐゴシック" pitchFamily="34" charset="-128"/>
              <a:cs typeface="Arial" panose="020B0604020202020204" pitchFamily="34" charset="0"/>
            </a:endParaRPr>
          </a:p>
          <a:p>
            <a:pPr marL="98425" marR="0" lvl="0" indent="0" algn="just" defTabSz="457200" rtl="0" eaLnBrk="1" fontAlgn="auto" latinLnBrk="0" hangingPunct="1">
              <a:lnSpc>
                <a:spcPct val="100000"/>
              </a:lnSpc>
              <a:spcBef>
                <a:spcPts val="0"/>
              </a:spcBef>
              <a:spcAft>
                <a:spcPts val="0"/>
              </a:spcAft>
              <a:buClrTx/>
              <a:buSzTx/>
              <a:buFontTx/>
              <a:buNone/>
              <a:tabLst/>
              <a:defRPr/>
            </a:pPr>
            <a:endParaRPr kumimoji="0" lang="en-GB" altLang="en-US" sz="1800" b="1" i="0" u="sng" strike="noStrike" kern="1200" cap="none" spc="0" normalizeH="0" baseline="0" noProof="0">
              <a:ln>
                <a:noFill/>
              </a:ln>
              <a:solidFill>
                <a:srgbClr val="4D4D4D"/>
              </a:solidFill>
              <a:effectLst/>
              <a:uLnTx/>
              <a:uFillTx/>
              <a:latin typeface="Arial" panose="020B0604020202020204" pitchFamily="34" charset="0"/>
              <a:ea typeface="ＭＳ Ｐゴシック" pitchFamily="34" charset="-128"/>
              <a:cs typeface="Arial" panose="020B0604020202020204" pitchFamily="34" charset="0"/>
            </a:endParaRPr>
          </a:p>
          <a:p>
            <a:pPr marL="0" marR="0" lvl="0" indent="0" algn="l" defTabSz="457200" rtl="0" eaLnBrk="0" fontAlgn="auto" latinLnBrk="0" hangingPunct="0">
              <a:lnSpc>
                <a:spcPct val="150000"/>
              </a:lnSpc>
              <a:spcBef>
                <a:spcPts val="300"/>
              </a:spcBef>
              <a:spcAft>
                <a:spcPts val="300"/>
              </a:spcAft>
              <a:buClr>
                <a:srgbClr val="1B83B7"/>
              </a:buClr>
              <a:buSzTx/>
              <a:buFontTx/>
              <a:buNone/>
              <a:tabLst/>
              <a:defRPr/>
            </a:pPr>
            <a:br>
              <a:rPr kumimoji="0" lang="en-GB" altLang="en-US" sz="1800" b="1" i="0" u="none" strike="noStrike" kern="1200" cap="none" spc="0" normalizeH="0" baseline="0" noProof="0">
                <a:ln>
                  <a:noFill/>
                </a:ln>
                <a:solidFill>
                  <a:srgbClr val="0F5494"/>
                </a:solidFill>
                <a:effectLst/>
                <a:uLnTx/>
                <a:uFillTx/>
                <a:latin typeface="Arial" panose="020B0604020202020204" pitchFamily="34" charset="0"/>
                <a:ea typeface="ＭＳ Ｐゴシック" pitchFamily="34" charset="-128"/>
                <a:cs typeface="Arial" panose="020B0604020202020204" pitchFamily="34" charset="0"/>
              </a:rPr>
            </a:br>
            <a:endParaRPr kumimoji="0" lang="en-GB" altLang="en-US" sz="1000" b="1" i="0" u="none" strike="noStrike" kern="1200" cap="none" spc="0" normalizeH="0" baseline="0" noProof="0">
              <a:ln>
                <a:noFill/>
              </a:ln>
              <a:solidFill>
                <a:srgbClr val="17416F"/>
              </a:solidFill>
              <a:effectLst/>
              <a:uLnTx/>
              <a:uFillTx/>
              <a:latin typeface="Arial" panose="020B0604020202020204" pitchFamily="34" charset="0"/>
              <a:ea typeface="ＭＳ Ｐゴシック" pitchFamily="34" charset="-128"/>
              <a:cs typeface="Arial" panose="020B0604020202020204" pitchFamily="34" charset="0"/>
            </a:endParaRPr>
          </a:p>
          <a:p>
            <a:pPr marL="0" marR="0" lvl="0" indent="0" algn="l" defTabSz="457200" rtl="0" eaLnBrk="0" fontAlgn="auto" latinLnBrk="0" hangingPunct="0">
              <a:lnSpc>
                <a:spcPct val="150000"/>
              </a:lnSpc>
              <a:spcBef>
                <a:spcPts val="600"/>
              </a:spcBef>
              <a:spcAft>
                <a:spcPts val="600"/>
              </a:spcAft>
              <a:buClr>
                <a:srgbClr val="1B83B7"/>
              </a:buClr>
              <a:buSzTx/>
              <a:buFontTx/>
              <a:buNone/>
              <a:tabLst/>
              <a:defRPr/>
            </a:pPr>
            <a:endParaRPr kumimoji="0" lang="en-GB" altLang="en-US" sz="1400" b="0" i="0" u="none" strike="noStrike" kern="1200" cap="none" spc="0" normalizeH="0" baseline="0" noProof="0">
              <a:ln>
                <a:noFill/>
              </a:ln>
              <a:solidFill>
                <a:srgbClr val="17416F"/>
              </a:solidFill>
              <a:effectLst/>
              <a:uLnTx/>
              <a:uFillTx/>
              <a:latin typeface="Arial" panose="020B0604020202020204" pitchFamily="34" charset="0"/>
              <a:ea typeface="ＭＳ Ｐゴシック" pitchFamily="34" charset="-128"/>
              <a:cs typeface="Arial" panose="020B0604020202020204" pitchFamily="34" charset="0"/>
            </a:endParaRPr>
          </a:p>
        </p:txBody>
      </p:sp>
      <p:pic>
        <p:nvPicPr>
          <p:cNvPr id="6" name="Picture 5">
            <a:extLst>
              <a:ext uri="{FF2B5EF4-FFF2-40B4-BE49-F238E27FC236}">
                <a16:creationId xmlns:a16="http://schemas.microsoft.com/office/drawing/2014/main" id="{8F1F4A9C-D64E-4960-B0BB-8641307BEBB5}"/>
              </a:ext>
            </a:extLst>
          </p:cNvPr>
          <p:cNvPicPr>
            <a:picLocks noChangeAspect="1"/>
          </p:cNvPicPr>
          <p:nvPr/>
        </p:nvPicPr>
        <p:blipFill>
          <a:blip r:embed="rId3"/>
          <a:stretch>
            <a:fillRect/>
          </a:stretch>
        </p:blipFill>
        <p:spPr>
          <a:xfrm>
            <a:off x="1160463" y="1474081"/>
            <a:ext cx="4972050" cy="5038725"/>
          </a:xfrm>
          <a:prstGeom prst="rect">
            <a:avLst/>
          </a:prstGeom>
        </p:spPr>
      </p:pic>
      <p:pic>
        <p:nvPicPr>
          <p:cNvPr id="8" name="Picture 7">
            <a:extLst>
              <a:ext uri="{FF2B5EF4-FFF2-40B4-BE49-F238E27FC236}">
                <a16:creationId xmlns:a16="http://schemas.microsoft.com/office/drawing/2014/main" id="{3EB5B510-F7F6-4A47-BE59-62BD0659EA0C}"/>
              </a:ext>
            </a:extLst>
          </p:cNvPr>
          <p:cNvPicPr>
            <a:picLocks noChangeAspect="1"/>
          </p:cNvPicPr>
          <p:nvPr/>
        </p:nvPicPr>
        <p:blipFill>
          <a:blip r:embed="rId4"/>
          <a:stretch>
            <a:fillRect/>
          </a:stretch>
        </p:blipFill>
        <p:spPr>
          <a:xfrm>
            <a:off x="6373283" y="1783467"/>
            <a:ext cx="5067300" cy="3990975"/>
          </a:xfrm>
          <a:prstGeom prst="rect">
            <a:avLst/>
          </a:prstGeom>
        </p:spPr>
      </p:pic>
    </p:spTree>
    <p:extLst>
      <p:ext uri="{BB962C8B-B14F-4D97-AF65-F5344CB8AC3E}">
        <p14:creationId xmlns:p14="http://schemas.microsoft.com/office/powerpoint/2010/main" val="11201154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78126" y="248478"/>
            <a:ext cx="9969750" cy="1062017"/>
          </a:xfrm>
        </p:spPr>
        <p:txBody>
          <a:bodyPr/>
          <a:lstStyle/>
          <a:p>
            <a:r>
              <a:rPr lang="en-IE"/>
              <a:t>Free-of-charge European Commission dissemination tools</a:t>
            </a:r>
            <a:endParaRPr lang="en-US"/>
          </a:p>
        </p:txBody>
      </p:sp>
      <p:pic>
        <p:nvPicPr>
          <p:cNvPr id="5" name="Picture 4"/>
          <p:cNvPicPr>
            <a:picLocks noChangeAspect="1"/>
          </p:cNvPicPr>
          <p:nvPr/>
        </p:nvPicPr>
        <p:blipFill>
          <a:blip r:embed="rId2"/>
          <a:stretch>
            <a:fillRect/>
          </a:stretch>
        </p:blipFill>
        <p:spPr>
          <a:xfrm>
            <a:off x="1159771" y="1310495"/>
            <a:ext cx="8829055" cy="5076825"/>
          </a:xfrm>
          <a:prstGeom prst="rect">
            <a:avLst/>
          </a:prstGeom>
        </p:spPr>
      </p:pic>
    </p:spTree>
    <p:extLst>
      <p:ext uri="{BB962C8B-B14F-4D97-AF65-F5344CB8AC3E}">
        <p14:creationId xmlns:p14="http://schemas.microsoft.com/office/powerpoint/2010/main" val="14388860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a:t>What’s in it for you</a:t>
            </a:r>
            <a:endParaRPr lang="en-GB"/>
          </a:p>
        </p:txBody>
      </p:sp>
      <p:grpSp>
        <p:nvGrpSpPr>
          <p:cNvPr id="13" name="Group 12"/>
          <p:cNvGrpSpPr/>
          <p:nvPr/>
        </p:nvGrpSpPr>
        <p:grpSpPr>
          <a:xfrm>
            <a:off x="1980874" y="2279313"/>
            <a:ext cx="8923346" cy="2863609"/>
            <a:chOff x="1090297" y="2397211"/>
            <a:chExt cx="7901375" cy="2535646"/>
          </a:xfrm>
        </p:grpSpPr>
        <p:sp>
          <p:nvSpPr>
            <p:cNvPr id="41" name="Rectangle 40"/>
            <p:cNvSpPr/>
            <p:nvPr/>
          </p:nvSpPr>
          <p:spPr>
            <a:xfrm>
              <a:off x="1090297" y="3781660"/>
              <a:ext cx="1277076" cy="40879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004494"/>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Visibility</a:t>
              </a:r>
            </a:p>
          </p:txBody>
        </p:sp>
        <p:sp>
          <p:nvSpPr>
            <p:cNvPr id="43" name="Rectangle 42"/>
            <p:cNvSpPr/>
            <p:nvPr/>
          </p:nvSpPr>
          <p:spPr>
            <a:xfrm>
              <a:off x="2760547" y="3781660"/>
              <a:ext cx="1800201" cy="40879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FFC000"/>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Reputation</a:t>
              </a:r>
            </a:p>
          </p:txBody>
        </p:sp>
        <p:sp>
          <p:nvSpPr>
            <p:cNvPr id="44" name="Rectangle 43"/>
            <p:cNvSpPr/>
            <p:nvPr/>
          </p:nvSpPr>
          <p:spPr>
            <a:xfrm>
              <a:off x="4946338" y="3779888"/>
              <a:ext cx="1800201" cy="40879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004494"/>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Knowledge</a:t>
              </a:r>
            </a:p>
          </p:txBody>
        </p:sp>
        <p:sp>
          <p:nvSpPr>
            <p:cNvPr id="45" name="Rectangle 44"/>
            <p:cNvSpPr/>
            <p:nvPr/>
          </p:nvSpPr>
          <p:spPr>
            <a:xfrm>
              <a:off x="6989598" y="3776344"/>
              <a:ext cx="2002074" cy="40879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1">
                  <a:solidFill>
                    <a:srgbClr val="FFC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Opportunities</a:t>
              </a:r>
              <a:endParaRPr kumimoji="0" lang="en-GB" sz="2400" b="1" i="0" u="none" strike="noStrike" kern="1200" cap="none" spc="0" normalizeH="0" baseline="0" noProof="0">
                <a:ln>
                  <a:noFill/>
                </a:ln>
                <a:solidFill>
                  <a:srgbClr val="FFC000"/>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endParaRPr>
            </a:p>
          </p:txBody>
        </p:sp>
        <p:cxnSp>
          <p:nvCxnSpPr>
            <p:cNvPr id="46" name="Straight Connector 45"/>
            <p:cNvCxnSpPr/>
            <p:nvPr/>
          </p:nvCxnSpPr>
          <p:spPr bwMode="auto">
            <a:xfrm>
              <a:off x="2580527" y="3539492"/>
              <a:ext cx="0" cy="1368152"/>
            </a:xfrm>
            <a:prstGeom prst="line">
              <a:avLst/>
            </a:prstGeom>
            <a:noFill/>
            <a:ln w="38100" cap="flat" cmpd="sng" algn="ctr">
              <a:solidFill>
                <a:srgbClr val="004494"/>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Straight Connector 46"/>
            <p:cNvCxnSpPr/>
            <p:nvPr/>
          </p:nvCxnSpPr>
          <p:spPr bwMode="auto">
            <a:xfrm>
              <a:off x="4740767" y="3539492"/>
              <a:ext cx="0" cy="1368152"/>
            </a:xfrm>
            <a:prstGeom prst="line">
              <a:avLst/>
            </a:prstGeom>
            <a:noFill/>
            <a:ln w="38100" cap="flat" cmpd="sng" algn="ctr">
              <a:solidFill>
                <a:srgbClr val="FFC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Straight Connector 47"/>
            <p:cNvCxnSpPr/>
            <p:nvPr/>
          </p:nvCxnSpPr>
          <p:spPr bwMode="auto">
            <a:xfrm>
              <a:off x="6901007" y="3564705"/>
              <a:ext cx="0" cy="1368152"/>
            </a:xfrm>
            <a:prstGeom prst="line">
              <a:avLst/>
            </a:prstGeom>
            <a:noFill/>
            <a:ln w="38100" cap="flat" cmpd="sng" algn="ctr">
              <a:solidFill>
                <a:srgbClr val="004494"/>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97232" y="2397211"/>
              <a:ext cx="1068621" cy="1068621"/>
            </a:xfrm>
            <a:prstGeom prst="rect">
              <a:avLst/>
            </a:prstGeom>
          </p:spPr>
        </p:pic>
      </p:grpSp>
      <p:pic>
        <p:nvPicPr>
          <p:cNvPr id="16" name="Bildplatzhalter 5">
            <a:extLst>
              <a:ext uri="{FF2B5EF4-FFF2-40B4-BE49-F238E27FC236}">
                <a16:creationId xmlns:a16="http://schemas.microsoft.com/office/drawing/2014/main" id="{C946F4D5-3A59-4CC4-BDBA-9BB3575C7686}"/>
              </a:ext>
            </a:extLst>
          </p:cNvPr>
          <p:cNvPicPr>
            <a:picLocks noChangeAspect="1"/>
          </p:cNvPicPr>
          <p:nvPr/>
        </p:nvPicPr>
        <p:blipFill>
          <a:blip r:embed="rId4" cstate="print">
            <a:extLst>
              <a:ext uri="{28A0092B-C50C-407E-A947-70E740481C1C}">
                <a14:useLocalDpi xmlns:a14="http://schemas.microsoft.com/office/drawing/2010/main" val="0"/>
              </a:ext>
            </a:extLst>
          </a:blip>
          <a:srcRect l="19807" r="19807"/>
          <a:stretch>
            <a:fillRect/>
          </a:stretch>
        </p:blipFill>
        <p:spPr>
          <a:xfrm>
            <a:off x="1904299" y="2263140"/>
            <a:ext cx="1244879" cy="126873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17" name="Group 16">
            <a:extLst>
              <a:ext uri="{FF2B5EF4-FFF2-40B4-BE49-F238E27FC236}">
                <a16:creationId xmlns:a16="http://schemas.microsoft.com/office/drawing/2014/main" id="{1F81AD70-C42F-4346-B636-887F77CB31F3}"/>
              </a:ext>
            </a:extLst>
          </p:cNvPr>
          <p:cNvGrpSpPr/>
          <p:nvPr/>
        </p:nvGrpSpPr>
        <p:grpSpPr>
          <a:xfrm>
            <a:off x="4207514" y="2266015"/>
            <a:ext cx="1388273" cy="1283231"/>
            <a:chOff x="9780543" y="203150"/>
            <a:chExt cx="864000" cy="864000"/>
          </a:xfrm>
        </p:grpSpPr>
        <p:sp>
          <p:nvSpPr>
            <p:cNvPr id="18" name="Oval 17">
              <a:extLst>
                <a:ext uri="{FF2B5EF4-FFF2-40B4-BE49-F238E27FC236}">
                  <a16:creationId xmlns:a16="http://schemas.microsoft.com/office/drawing/2014/main" id="{88487E39-C957-4B5A-8D54-0252CDCE70C0}"/>
                </a:ext>
              </a:extLst>
            </p:cNvPr>
            <p:cNvSpPr/>
            <p:nvPr/>
          </p:nvSpPr>
          <p:spPr>
            <a:xfrm>
              <a:off x="9780543" y="203150"/>
              <a:ext cx="864000" cy="864000"/>
            </a:xfrm>
            <a:prstGeom prst="ellipse">
              <a:avLst/>
            </a:prstGeom>
            <a:solidFill>
              <a:srgbClr val="9316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pic>
          <p:nvPicPr>
            <p:cNvPr id="19" name="Picture 18">
              <a:extLst>
                <a:ext uri="{FF2B5EF4-FFF2-40B4-BE49-F238E27FC236}">
                  <a16:creationId xmlns:a16="http://schemas.microsoft.com/office/drawing/2014/main" id="{33C406F4-D220-486C-BEAE-4F6A4562885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05877" y="215817"/>
              <a:ext cx="838666" cy="838666"/>
            </a:xfrm>
            <a:prstGeom prst="rect">
              <a:avLst/>
            </a:prstGeom>
            <a:noFill/>
          </p:spPr>
        </p:pic>
      </p:grpSp>
      <p:grpSp>
        <p:nvGrpSpPr>
          <p:cNvPr id="20" name="Group 19">
            <a:extLst>
              <a:ext uri="{FF2B5EF4-FFF2-40B4-BE49-F238E27FC236}">
                <a16:creationId xmlns:a16="http://schemas.microsoft.com/office/drawing/2014/main" id="{FDE140B4-EE9E-4CA5-BC1F-8ECA981DB6E3}"/>
              </a:ext>
            </a:extLst>
          </p:cNvPr>
          <p:cNvGrpSpPr/>
          <p:nvPr/>
        </p:nvGrpSpPr>
        <p:grpSpPr>
          <a:xfrm>
            <a:off x="9029954" y="2217496"/>
            <a:ext cx="1295605" cy="1315624"/>
            <a:chOff x="5597465" y="3720615"/>
            <a:chExt cx="864000" cy="864000"/>
          </a:xfrm>
        </p:grpSpPr>
        <p:sp>
          <p:nvSpPr>
            <p:cNvPr id="21" name="Oval 20">
              <a:extLst>
                <a:ext uri="{FF2B5EF4-FFF2-40B4-BE49-F238E27FC236}">
                  <a16:creationId xmlns:a16="http://schemas.microsoft.com/office/drawing/2014/main" id="{97BFDF41-C012-477F-ACBA-F81052301126}"/>
                </a:ext>
              </a:extLst>
            </p:cNvPr>
            <p:cNvSpPr/>
            <p:nvPr/>
          </p:nvSpPr>
          <p:spPr>
            <a:xfrm>
              <a:off x="5597465" y="3720615"/>
              <a:ext cx="864000" cy="864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pic>
          <p:nvPicPr>
            <p:cNvPr id="22" name="Picture 21">
              <a:extLst>
                <a:ext uri="{FF2B5EF4-FFF2-40B4-BE49-F238E27FC236}">
                  <a16:creationId xmlns:a16="http://schemas.microsoft.com/office/drawing/2014/main" id="{DC576357-D62F-474B-9886-3426EBD3F14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31700" y="3754850"/>
              <a:ext cx="795530" cy="795530"/>
            </a:xfrm>
            <a:prstGeom prst="rect">
              <a:avLst/>
            </a:prstGeom>
          </p:spPr>
        </p:pic>
      </p:grpSp>
    </p:spTree>
    <p:extLst>
      <p:ext uri="{BB962C8B-B14F-4D97-AF65-F5344CB8AC3E}">
        <p14:creationId xmlns:p14="http://schemas.microsoft.com/office/powerpoint/2010/main" val="41233810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92711" y="293511"/>
            <a:ext cx="4893611" cy="699912"/>
          </a:xfrm>
        </p:spPr>
        <p:txBody>
          <a:bodyPr anchor="b">
            <a:normAutofit/>
          </a:bodyPr>
          <a:lstStyle/>
          <a:p>
            <a:r>
              <a:rPr lang="fr-BE">
                <a:solidFill>
                  <a:srgbClr val="FFC000"/>
                </a:solidFill>
              </a:rPr>
              <a:t>Open Science</a:t>
            </a:r>
            <a:endParaRPr lang="en-GB">
              <a:solidFill>
                <a:srgbClr val="FFC000"/>
              </a:solidFill>
            </a:endParaRPr>
          </a:p>
        </p:txBody>
      </p:sp>
      <p:pic>
        <p:nvPicPr>
          <p:cNvPr id="5" name="Picture 4" descr="A molecular model">
            <a:extLst>
              <a:ext uri="{FF2B5EF4-FFF2-40B4-BE49-F238E27FC236}">
                <a16:creationId xmlns:a16="http://schemas.microsoft.com/office/drawing/2014/main" id="{AD7E7DF2-1E26-AEDB-E279-75BF24BB6585}"/>
              </a:ext>
            </a:extLst>
          </p:cNvPr>
          <p:cNvPicPr>
            <a:picLocks noChangeAspect="1"/>
          </p:cNvPicPr>
          <p:nvPr/>
        </p:nvPicPr>
        <p:blipFill rotWithShape="1">
          <a:blip r:embed="rId2"/>
          <a:srcRect l="11145" r="29979" b="-2"/>
          <a:stretch/>
        </p:blipFill>
        <p:spPr>
          <a:xfrm>
            <a:off x="-46383" y="-46383"/>
            <a:ext cx="6142383" cy="6964017"/>
          </a:xfrm>
          <a:prstGeom prst="rect">
            <a:avLst/>
          </a:prstGeom>
          <a:noFill/>
          <a:ln w="28575">
            <a:solidFill>
              <a:schemeClr val="accent5"/>
            </a:solidFill>
          </a:ln>
        </p:spPr>
      </p:pic>
      <p:sp>
        <p:nvSpPr>
          <p:cNvPr id="7" name="Text Placeholder 1">
            <a:extLst>
              <a:ext uri="{FF2B5EF4-FFF2-40B4-BE49-F238E27FC236}">
                <a16:creationId xmlns:a16="http://schemas.microsoft.com/office/drawing/2014/main" id="{0055F2B0-2CC6-4324-998A-952AC49652EB}"/>
              </a:ext>
            </a:extLst>
          </p:cNvPr>
          <p:cNvSpPr txBox="1">
            <a:spLocks/>
          </p:cNvSpPr>
          <p:nvPr/>
        </p:nvSpPr>
        <p:spPr>
          <a:xfrm>
            <a:off x="6660444" y="1343378"/>
            <a:ext cx="4921956" cy="4556063"/>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0"/>
              </a:spcBef>
              <a:spcAft>
                <a:spcPts val="1800"/>
              </a:spcAft>
              <a:buClr>
                <a:schemeClr val="tx2"/>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n-GB" sz="1400" b="1">
                <a:solidFill>
                  <a:srgbClr val="004494"/>
                </a:solidFill>
              </a:rPr>
              <a:t>Open science (OS) </a:t>
            </a:r>
            <a:r>
              <a:rPr lang="en-GB" sz="1400">
                <a:solidFill>
                  <a:srgbClr val="004494"/>
                </a:solidFill>
              </a:rPr>
              <a:t>is an approach based on </a:t>
            </a:r>
            <a:r>
              <a:rPr lang="en-GB" sz="1400" b="1">
                <a:solidFill>
                  <a:srgbClr val="004494"/>
                </a:solidFill>
              </a:rPr>
              <a:t>open cooperative work </a:t>
            </a:r>
            <a:r>
              <a:rPr lang="en-GB" sz="1400">
                <a:solidFill>
                  <a:srgbClr val="004494"/>
                </a:solidFill>
              </a:rPr>
              <a:t>and </a:t>
            </a:r>
            <a:r>
              <a:rPr lang="en-GB" sz="1400" b="1">
                <a:solidFill>
                  <a:srgbClr val="004494"/>
                </a:solidFill>
              </a:rPr>
              <a:t>systematic sharing of knowledge and tools </a:t>
            </a:r>
            <a:r>
              <a:rPr lang="en-GB" sz="1400">
                <a:solidFill>
                  <a:srgbClr val="004494"/>
                </a:solidFill>
              </a:rPr>
              <a:t>as early and widely as possible in the process, including active engagement of society.</a:t>
            </a:r>
          </a:p>
          <a:p>
            <a:pPr marL="0" indent="0" algn="just">
              <a:spcAft>
                <a:spcPts val="600"/>
              </a:spcAft>
              <a:buFont typeface="Arial" panose="020B0604020202020204" pitchFamily="34" charset="0"/>
              <a:buNone/>
            </a:pPr>
            <a:r>
              <a:rPr lang="en-GB" sz="1400" b="1">
                <a:solidFill>
                  <a:srgbClr val="004494"/>
                </a:solidFill>
              </a:rPr>
              <a:t>Open science practices include: </a:t>
            </a:r>
          </a:p>
          <a:p>
            <a:pPr algn="just">
              <a:spcAft>
                <a:spcPts val="600"/>
              </a:spcAft>
              <a:buClr>
                <a:srgbClr val="FFC000"/>
              </a:buClr>
              <a:buFont typeface="Wingdings" panose="05000000000000000000" pitchFamily="2" charset="2"/>
              <a:buChar char="q"/>
            </a:pPr>
            <a:r>
              <a:rPr lang="en-GB" sz="1400">
                <a:solidFill>
                  <a:srgbClr val="004494"/>
                </a:solidFill>
              </a:rPr>
              <a:t>Early and open sharing of research (for example through preregistration, registered reports, pre-prints, or crowd-sourcing)</a:t>
            </a:r>
          </a:p>
          <a:p>
            <a:pPr algn="just">
              <a:spcAft>
                <a:spcPts val="600"/>
              </a:spcAft>
              <a:buClr>
                <a:srgbClr val="FFC000"/>
              </a:buClr>
              <a:buFont typeface="Wingdings" panose="05000000000000000000" pitchFamily="2" charset="2"/>
              <a:buChar char="q"/>
            </a:pPr>
            <a:r>
              <a:rPr lang="en-GB" sz="1400">
                <a:solidFill>
                  <a:srgbClr val="004494"/>
                </a:solidFill>
              </a:rPr>
              <a:t>Research output management including research data management (RDM)</a:t>
            </a:r>
          </a:p>
          <a:p>
            <a:pPr algn="just">
              <a:spcAft>
                <a:spcPts val="600"/>
              </a:spcAft>
              <a:buClr>
                <a:srgbClr val="FFC000"/>
              </a:buClr>
              <a:buFont typeface="Wingdings" panose="05000000000000000000" pitchFamily="2" charset="2"/>
              <a:buChar char="q"/>
            </a:pPr>
            <a:r>
              <a:rPr lang="en-GB" sz="1400">
                <a:solidFill>
                  <a:srgbClr val="004494"/>
                </a:solidFill>
              </a:rPr>
              <a:t>Measures to ensure reproducibility of research outputs</a:t>
            </a:r>
          </a:p>
          <a:p>
            <a:pPr algn="just">
              <a:spcAft>
                <a:spcPts val="600"/>
              </a:spcAft>
              <a:buClr>
                <a:srgbClr val="FFC000"/>
              </a:buClr>
              <a:buFont typeface="Wingdings" panose="05000000000000000000" pitchFamily="2" charset="2"/>
              <a:buChar char="q"/>
            </a:pPr>
            <a:r>
              <a:rPr lang="en-GB" sz="1400">
                <a:solidFill>
                  <a:srgbClr val="004494"/>
                </a:solidFill>
              </a:rPr>
              <a:t>Providing open access to research outputs (e.g. publications, data, software, models, algorithms, and workflows) through deposition in trusted repositories</a:t>
            </a:r>
          </a:p>
          <a:p>
            <a:pPr algn="just">
              <a:spcAft>
                <a:spcPts val="600"/>
              </a:spcAft>
              <a:buClr>
                <a:srgbClr val="FFC000"/>
              </a:buClr>
              <a:buFont typeface="Wingdings" panose="05000000000000000000" pitchFamily="2" charset="2"/>
              <a:buChar char="q"/>
            </a:pPr>
            <a:r>
              <a:rPr lang="en-GB" sz="1400">
                <a:solidFill>
                  <a:srgbClr val="004494"/>
                </a:solidFill>
              </a:rPr>
              <a:t>Participation in open peer review</a:t>
            </a:r>
          </a:p>
          <a:p>
            <a:pPr algn="just">
              <a:spcAft>
                <a:spcPts val="600"/>
              </a:spcAft>
              <a:buClr>
                <a:srgbClr val="FFC000"/>
              </a:buClr>
              <a:buFont typeface="Wingdings" panose="05000000000000000000" pitchFamily="2" charset="2"/>
              <a:buChar char="q"/>
            </a:pPr>
            <a:r>
              <a:rPr lang="en-GB" sz="1400">
                <a:solidFill>
                  <a:srgbClr val="004494"/>
                </a:solidFill>
              </a:rPr>
              <a:t>Involving all relevant knowledge actors including citizens, civil society and end users in the co-creation of R&amp;I agendas and contents (such as citizen science)</a:t>
            </a:r>
          </a:p>
        </p:txBody>
      </p:sp>
    </p:spTree>
    <p:extLst>
      <p:ext uri="{BB962C8B-B14F-4D97-AF65-F5344CB8AC3E}">
        <p14:creationId xmlns:p14="http://schemas.microsoft.com/office/powerpoint/2010/main" val="1784819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174044" y="1481931"/>
            <a:ext cx="9652000" cy="4004469"/>
          </a:xfrm>
        </p:spPr>
        <p:txBody>
          <a:bodyPr/>
          <a:lstStyle/>
          <a:p>
            <a:pPr marL="0" indent="0" algn="just">
              <a:spcBef>
                <a:spcPts val="2400"/>
              </a:spcBef>
              <a:spcAft>
                <a:spcPts val="0"/>
              </a:spcAft>
              <a:buClr>
                <a:srgbClr val="FFC000"/>
              </a:buClr>
              <a:buNone/>
            </a:pPr>
            <a:r>
              <a:rPr lang="en-US" sz="1600">
                <a:solidFill>
                  <a:srgbClr val="004494"/>
                </a:solidFill>
              </a:rPr>
              <a:t>Beneficiaries must ensure </a:t>
            </a:r>
            <a:r>
              <a:rPr lang="en-US" sz="1600" b="1">
                <a:solidFill>
                  <a:srgbClr val="004494"/>
                </a:solidFill>
              </a:rPr>
              <a:t>open access to peer-reviewed scientific publications </a:t>
            </a:r>
            <a:r>
              <a:rPr lang="en-US" sz="1600">
                <a:solidFill>
                  <a:srgbClr val="004494"/>
                </a:solidFill>
              </a:rPr>
              <a:t>relating to their results. In particular, </a:t>
            </a:r>
            <a:r>
              <a:rPr lang="en-US" sz="1600" b="1">
                <a:solidFill>
                  <a:srgbClr val="004494"/>
                </a:solidFill>
              </a:rPr>
              <a:t>they must ensure</a:t>
            </a:r>
            <a:r>
              <a:rPr lang="en-US" sz="1600">
                <a:solidFill>
                  <a:srgbClr val="004494"/>
                </a:solidFill>
              </a:rPr>
              <a:t>:</a:t>
            </a:r>
          </a:p>
          <a:p>
            <a:pPr lvl="1" algn="just">
              <a:spcBef>
                <a:spcPts val="2400"/>
              </a:spcBef>
              <a:spcAft>
                <a:spcPts val="0"/>
              </a:spcAft>
              <a:buClr>
                <a:srgbClr val="FFC000"/>
              </a:buClr>
              <a:buFont typeface="Wingdings" panose="05000000000000000000" pitchFamily="2" charset="2"/>
              <a:buChar char="q"/>
            </a:pPr>
            <a:r>
              <a:rPr lang="en-US" sz="1600">
                <a:solidFill>
                  <a:srgbClr val="004494"/>
                </a:solidFill>
              </a:rPr>
              <a:t> at the latest upon publication, </a:t>
            </a:r>
            <a:r>
              <a:rPr lang="en-US" sz="1600">
                <a:solidFill>
                  <a:srgbClr val="FFC000"/>
                </a:solidFill>
              </a:rPr>
              <a:t>deposition of the Author Accepted Manuscript or Version of Record in a </a:t>
            </a:r>
            <a:r>
              <a:rPr lang="en-US" sz="1600" b="1">
                <a:solidFill>
                  <a:srgbClr val="FFC000"/>
                </a:solidFill>
              </a:rPr>
              <a:t>trusted repository </a:t>
            </a:r>
            <a:r>
              <a:rPr lang="en-US" sz="1600">
                <a:solidFill>
                  <a:srgbClr val="004494"/>
                </a:solidFill>
              </a:rPr>
              <a:t>+ </a:t>
            </a:r>
            <a:r>
              <a:rPr lang="en-US" sz="1600" b="1">
                <a:solidFill>
                  <a:srgbClr val="FFC000"/>
                </a:solidFill>
              </a:rPr>
              <a:t>immediate open access via the repository</a:t>
            </a:r>
            <a:r>
              <a:rPr lang="en-US" sz="1600">
                <a:solidFill>
                  <a:srgbClr val="FFC000"/>
                </a:solidFill>
              </a:rPr>
              <a:t> </a:t>
            </a:r>
            <a:r>
              <a:rPr lang="en-US" sz="1600">
                <a:solidFill>
                  <a:srgbClr val="004494"/>
                </a:solidFill>
              </a:rPr>
              <a:t>under a Creative Commons Attribution license (CC BY) or  equivalent (Creative Commons Attribution Non Commercial/Non Derivatives licenses or equivalent are allowed for long-text formats) </a:t>
            </a:r>
          </a:p>
          <a:p>
            <a:pPr lvl="1" algn="just">
              <a:spcBef>
                <a:spcPts val="2400"/>
              </a:spcBef>
              <a:spcAft>
                <a:spcPts val="0"/>
              </a:spcAft>
              <a:buClr>
                <a:srgbClr val="FFC000"/>
              </a:buClr>
              <a:buFont typeface="Wingdings" panose="05000000000000000000" pitchFamily="2" charset="2"/>
              <a:buChar char="q"/>
            </a:pPr>
            <a:r>
              <a:rPr lang="en-US" sz="1600" b="1">
                <a:solidFill>
                  <a:srgbClr val="004494"/>
                </a:solidFill>
              </a:rPr>
              <a:t>No embargo periods </a:t>
            </a:r>
            <a:r>
              <a:rPr lang="en-US" sz="1600">
                <a:solidFill>
                  <a:srgbClr val="004494"/>
                </a:solidFill>
              </a:rPr>
              <a:t>are accepted (for green open access)</a:t>
            </a:r>
          </a:p>
          <a:p>
            <a:pPr lvl="1" algn="just">
              <a:spcBef>
                <a:spcPts val="2400"/>
              </a:spcBef>
              <a:spcAft>
                <a:spcPts val="0"/>
              </a:spcAft>
              <a:buClr>
                <a:srgbClr val="FFC000"/>
              </a:buClr>
              <a:buFont typeface="Wingdings" panose="05000000000000000000" pitchFamily="2" charset="2"/>
              <a:buChar char="q"/>
            </a:pPr>
            <a:r>
              <a:rPr lang="en-US" sz="1600">
                <a:solidFill>
                  <a:srgbClr val="004494"/>
                </a:solidFill>
              </a:rPr>
              <a:t> </a:t>
            </a:r>
            <a:r>
              <a:rPr lang="en-US" sz="1600" b="1">
                <a:solidFill>
                  <a:srgbClr val="004494"/>
                </a:solidFill>
              </a:rPr>
              <a:t>information</a:t>
            </a:r>
            <a:r>
              <a:rPr lang="en-US" sz="1600">
                <a:solidFill>
                  <a:srgbClr val="004494"/>
                </a:solidFill>
              </a:rPr>
              <a:t> via the repository about any research output/tools/instruments needed to </a:t>
            </a:r>
            <a:r>
              <a:rPr lang="en-US" sz="1600" b="1">
                <a:solidFill>
                  <a:srgbClr val="004494"/>
                </a:solidFill>
              </a:rPr>
              <a:t>validate the conclusions of the scientific publication</a:t>
            </a:r>
          </a:p>
          <a:p>
            <a:pPr marL="0" indent="0" algn="just">
              <a:spcBef>
                <a:spcPts val="1800"/>
              </a:spcBef>
              <a:spcAft>
                <a:spcPts val="0"/>
              </a:spcAft>
              <a:buClr>
                <a:srgbClr val="FFC000"/>
              </a:buClr>
              <a:buNone/>
            </a:pPr>
            <a:endParaRPr lang="en-US" sz="1600" b="1">
              <a:solidFill>
                <a:srgbClr val="004494"/>
              </a:solidFill>
            </a:endParaRPr>
          </a:p>
          <a:p>
            <a:pPr marL="0" indent="0" algn="just">
              <a:spcBef>
                <a:spcPts val="1800"/>
              </a:spcBef>
              <a:spcAft>
                <a:spcPts val="0"/>
              </a:spcAft>
              <a:buClr>
                <a:srgbClr val="FFC000"/>
              </a:buClr>
              <a:buNone/>
            </a:pPr>
            <a:r>
              <a:rPr lang="en-US" sz="1600" b="1">
                <a:solidFill>
                  <a:srgbClr val="004494"/>
                </a:solidFill>
              </a:rPr>
              <a:t>Metadata must be open </a:t>
            </a:r>
            <a:r>
              <a:rPr lang="en-US" sz="1600">
                <a:solidFill>
                  <a:srgbClr val="004494"/>
                </a:solidFill>
              </a:rPr>
              <a:t>under a Creative Commons Public Domain Dedication (CC 0) or equivalent, </a:t>
            </a:r>
            <a:r>
              <a:rPr lang="en-US" sz="1600" b="1">
                <a:solidFill>
                  <a:srgbClr val="004494"/>
                </a:solidFill>
              </a:rPr>
              <a:t>in line with the FAIR principles </a:t>
            </a:r>
            <a:r>
              <a:rPr lang="en-US" sz="1600">
                <a:solidFill>
                  <a:srgbClr val="004494"/>
                </a:solidFill>
              </a:rPr>
              <a:t>and provide information about the licensing terms and persistent identifiers, amongst others.</a:t>
            </a:r>
          </a:p>
          <a:p>
            <a:pPr marL="0" indent="0" algn="just">
              <a:spcBef>
                <a:spcPts val="600"/>
              </a:spcBef>
              <a:spcAft>
                <a:spcPts val="0"/>
              </a:spcAft>
              <a:buClr>
                <a:srgbClr val="FFC000"/>
              </a:buClr>
              <a:buNone/>
            </a:pPr>
            <a:endParaRPr lang="en-US" sz="2200">
              <a:solidFill>
                <a:srgbClr val="004494"/>
              </a:solidFill>
            </a:endParaRPr>
          </a:p>
          <a:p>
            <a:pPr marL="0" indent="0" algn="just">
              <a:spcBef>
                <a:spcPts val="1200"/>
              </a:spcBef>
              <a:spcAft>
                <a:spcPts val="0"/>
              </a:spcAft>
              <a:buClr>
                <a:srgbClr val="FFC000"/>
              </a:buClr>
              <a:buNone/>
            </a:pPr>
            <a:endParaRPr lang="en-US" sz="2350" b="1">
              <a:solidFill>
                <a:srgbClr val="004494"/>
              </a:solidFill>
            </a:endParaRPr>
          </a:p>
          <a:p>
            <a:pPr marL="457200" lvl="1" indent="0" algn="just">
              <a:spcBef>
                <a:spcPts val="1200"/>
              </a:spcBef>
              <a:spcAft>
                <a:spcPts val="0"/>
              </a:spcAft>
              <a:buClr>
                <a:srgbClr val="FFC000"/>
              </a:buClr>
              <a:buNone/>
            </a:pPr>
            <a:endParaRPr lang="en-US" sz="2400">
              <a:solidFill>
                <a:srgbClr val="004494"/>
              </a:solidFill>
            </a:endParaRPr>
          </a:p>
        </p:txBody>
      </p:sp>
      <p:sp>
        <p:nvSpPr>
          <p:cNvPr id="2" name="Title 1"/>
          <p:cNvSpPr>
            <a:spLocks noGrp="1"/>
          </p:cNvSpPr>
          <p:nvPr>
            <p:ph type="title"/>
          </p:nvPr>
        </p:nvSpPr>
        <p:spPr>
          <a:xfrm>
            <a:off x="1093304" y="255743"/>
            <a:ext cx="10515600" cy="782357"/>
          </a:xfrm>
        </p:spPr>
        <p:txBody>
          <a:bodyPr/>
          <a:lstStyle/>
          <a:p>
            <a:r>
              <a:rPr lang="en-IE"/>
              <a:t>Open access to publications (1/2) </a:t>
            </a:r>
            <a:endParaRPr lang="en-GB"/>
          </a:p>
        </p:txBody>
      </p:sp>
      <p:pic>
        <p:nvPicPr>
          <p:cNvPr id="4" name="Picture 3"/>
          <p:cNvPicPr>
            <a:picLocks noChangeAspect="1"/>
          </p:cNvPicPr>
          <p:nvPr/>
        </p:nvPicPr>
        <p:blipFill rotWithShape="1">
          <a:blip r:embed="rId4"/>
          <a:srcRect l="48492"/>
          <a:stretch/>
        </p:blipFill>
        <p:spPr>
          <a:xfrm>
            <a:off x="10612420" y="71701"/>
            <a:ext cx="1465279" cy="1304925"/>
          </a:xfrm>
          <a:prstGeom prst="rect">
            <a:avLst/>
          </a:prstGeom>
        </p:spPr>
      </p:pic>
    </p:spTree>
    <p:custDataLst>
      <p:tags r:id="rId1"/>
    </p:custDataLst>
    <p:extLst>
      <p:ext uri="{BB962C8B-B14F-4D97-AF65-F5344CB8AC3E}">
        <p14:creationId xmlns:p14="http://schemas.microsoft.com/office/powerpoint/2010/main" val="337896772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945747" y="1749778"/>
            <a:ext cx="9981897" cy="3819397"/>
          </a:xfrm>
        </p:spPr>
        <p:txBody>
          <a:bodyPr vert="horz" lIns="91440" tIns="45720" rIns="91440" bIns="45720" rtlCol="0" anchor="t">
            <a:noAutofit/>
          </a:bodyPr>
          <a:lstStyle/>
          <a:p>
            <a:pPr algn="just">
              <a:spcBef>
                <a:spcPts val="600"/>
              </a:spcBef>
              <a:spcAft>
                <a:spcPts val="0"/>
              </a:spcAft>
              <a:buClr>
                <a:srgbClr val="FFC000"/>
              </a:buClr>
              <a:buFont typeface="Wingdings" panose="05000000000000000000" pitchFamily="2" charset="2"/>
              <a:buChar char="q"/>
            </a:pPr>
            <a:r>
              <a:rPr lang="en-US" sz="1600">
                <a:solidFill>
                  <a:srgbClr val="004494"/>
                </a:solidFill>
              </a:rPr>
              <a:t>Beneficiaries (or authors) </a:t>
            </a:r>
            <a:r>
              <a:rPr lang="en-US" sz="1600" b="1">
                <a:solidFill>
                  <a:srgbClr val="004494"/>
                </a:solidFill>
              </a:rPr>
              <a:t>must retain sufficient intellectual property rights </a:t>
            </a:r>
            <a:r>
              <a:rPr lang="en-US" sz="1600">
                <a:solidFill>
                  <a:srgbClr val="004494"/>
                </a:solidFill>
              </a:rPr>
              <a:t>to comply with the open access requirements</a:t>
            </a:r>
            <a:endParaRPr lang="en-US" sz="1600">
              <a:solidFill>
                <a:srgbClr val="004494"/>
              </a:solidFill>
              <a:cs typeface="Arial"/>
            </a:endParaRPr>
          </a:p>
          <a:p>
            <a:pPr algn="just">
              <a:spcBef>
                <a:spcPts val="600"/>
              </a:spcBef>
              <a:spcAft>
                <a:spcPts val="0"/>
              </a:spcAft>
              <a:buClr>
                <a:srgbClr val="FFC000"/>
              </a:buClr>
              <a:buFont typeface="Wingdings" panose="05000000000000000000" pitchFamily="2" charset="2"/>
              <a:buChar char="q"/>
            </a:pPr>
            <a:r>
              <a:rPr lang="en-US" sz="1600">
                <a:solidFill>
                  <a:srgbClr val="004494"/>
                </a:solidFill>
              </a:rPr>
              <a:t>Publication in venue of your choice but </a:t>
            </a:r>
            <a:r>
              <a:rPr lang="en-US" sz="1600" b="1">
                <a:solidFill>
                  <a:srgbClr val="004494"/>
                </a:solidFill>
              </a:rPr>
              <a:t>publication fees are reimbursable only if publishing venue is full open access </a:t>
            </a:r>
            <a:r>
              <a:rPr lang="en-US" sz="1600">
                <a:solidFill>
                  <a:srgbClr val="004494"/>
                </a:solidFill>
              </a:rPr>
              <a:t>(publication fees in hybrid venues are not reimbursed, even if some of the articles are open access)</a:t>
            </a:r>
          </a:p>
          <a:p>
            <a:pPr algn="just">
              <a:spcBef>
                <a:spcPts val="600"/>
              </a:spcBef>
              <a:spcAft>
                <a:spcPts val="0"/>
              </a:spcAft>
              <a:buClr>
                <a:srgbClr val="FFC000"/>
              </a:buClr>
              <a:buFont typeface="Wingdings" panose="05000000000000000000" pitchFamily="2" charset="2"/>
              <a:buChar char="q"/>
            </a:pPr>
            <a:r>
              <a:rPr lang="en-US" sz="1600">
                <a:solidFill>
                  <a:srgbClr val="004494"/>
                </a:solidFill>
                <a:cs typeface="Arial"/>
              </a:rPr>
              <a:t>Do not place the journal's DOI in the field of the repository (even if gold access); </a:t>
            </a:r>
            <a:r>
              <a:rPr lang="en-US" sz="1600" b="1">
                <a:solidFill>
                  <a:srgbClr val="004494"/>
                </a:solidFill>
                <a:cs typeface="Arial"/>
              </a:rPr>
              <a:t>double check the provided links (including the repositories)</a:t>
            </a:r>
          </a:p>
          <a:p>
            <a:pPr algn="just">
              <a:spcBef>
                <a:spcPts val="600"/>
              </a:spcBef>
              <a:spcAft>
                <a:spcPts val="0"/>
              </a:spcAft>
              <a:buClr>
                <a:srgbClr val="FFC000"/>
              </a:buClr>
              <a:buFont typeface="Wingdings" panose="05000000000000000000" pitchFamily="2" charset="2"/>
              <a:buChar char="q"/>
            </a:pPr>
            <a:r>
              <a:rPr lang="en-US" sz="1600">
                <a:solidFill>
                  <a:srgbClr val="004494"/>
                </a:solidFill>
                <a:cs typeface="Arial"/>
              </a:rPr>
              <a:t>Login to </a:t>
            </a:r>
            <a:r>
              <a:rPr lang="en-US" sz="1600" err="1">
                <a:solidFill>
                  <a:srgbClr val="004494"/>
                </a:solidFill>
                <a:cs typeface="Arial"/>
              </a:rPr>
              <a:t>OpenAIRE</a:t>
            </a:r>
            <a:r>
              <a:rPr lang="en-US" sz="1600">
                <a:solidFill>
                  <a:srgbClr val="004494"/>
                </a:solidFill>
                <a:cs typeface="Arial"/>
              </a:rPr>
              <a:t>  and verify your project publications; it provides also an interface to immediately upload a copy to </a:t>
            </a:r>
            <a:r>
              <a:rPr lang="en-US" sz="1600" err="1">
                <a:solidFill>
                  <a:srgbClr val="004494"/>
                </a:solidFill>
                <a:cs typeface="Arial"/>
              </a:rPr>
              <a:t>Zenodo</a:t>
            </a:r>
            <a:r>
              <a:rPr lang="en-US" sz="1600">
                <a:solidFill>
                  <a:srgbClr val="004494"/>
                </a:solidFill>
                <a:cs typeface="Arial"/>
              </a:rPr>
              <a:t> repository</a:t>
            </a:r>
          </a:p>
          <a:p>
            <a:pPr algn="just">
              <a:spcBef>
                <a:spcPts val="600"/>
              </a:spcBef>
              <a:spcAft>
                <a:spcPts val="0"/>
              </a:spcAft>
              <a:buClr>
                <a:srgbClr val="FFC000"/>
              </a:buClr>
              <a:buFont typeface="Wingdings" panose="05000000000000000000" pitchFamily="2" charset="2"/>
              <a:buChar char="q"/>
            </a:pPr>
            <a:r>
              <a:rPr lang="en-US" sz="1600">
                <a:solidFill>
                  <a:srgbClr val="004494"/>
                </a:solidFill>
                <a:cs typeface="Arial"/>
              </a:rPr>
              <a:t>Acknowledgement of EU funding must be present</a:t>
            </a:r>
          </a:p>
          <a:p>
            <a:pPr algn="just">
              <a:spcBef>
                <a:spcPts val="600"/>
              </a:spcBef>
              <a:spcAft>
                <a:spcPts val="0"/>
              </a:spcAft>
              <a:buClr>
                <a:srgbClr val="FFC000"/>
              </a:buClr>
              <a:buFont typeface="Wingdings" panose="05000000000000000000" pitchFamily="2" charset="2"/>
              <a:buChar char="q"/>
            </a:pPr>
            <a:r>
              <a:rPr lang="en-US" sz="1600">
                <a:solidFill>
                  <a:srgbClr val="004494"/>
                </a:solidFill>
              </a:rPr>
              <a:t>Consider the option to publish at no costs in </a:t>
            </a:r>
            <a:r>
              <a:rPr lang="en-US" sz="1600" b="1">
                <a:solidFill>
                  <a:srgbClr val="FFC000"/>
                </a:solidFill>
                <a:hlinkClick r:id="rId4">
                  <a:extLst>
                    <a:ext uri="{A12FA001-AC4F-418D-AE19-62706E023703}">
                      <ahyp:hlinkClr xmlns:ahyp="http://schemas.microsoft.com/office/drawing/2018/hyperlinkcolor" val="tx"/>
                    </a:ext>
                  </a:extLst>
                </a:hlinkClick>
              </a:rPr>
              <a:t>Open Research Europe</a:t>
            </a:r>
            <a:r>
              <a:rPr lang="en-US" sz="1600">
                <a:solidFill>
                  <a:srgbClr val="004494"/>
                </a:solidFill>
              </a:rPr>
              <a:t>, the European Commission open access publishing platform</a:t>
            </a:r>
            <a:endParaRPr lang="en-GB" sz="1600">
              <a:solidFill>
                <a:srgbClr val="004494"/>
              </a:solidFill>
              <a:cs typeface="Arial"/>
            </a:endParaRPr>
          </a:p>
          <a:p>
            <a:pPr>
              <a:spcBef>
                <a:spcPts val="600"/>
              </a:spcBef>
              <a:spcAft>
                <a:spcPts val="0"/>
              </a:spcAft>
              <a:buClr>
                <a:srgbClr val="FFC000"/>
              </a:buClr>
              <a:buFont typeface="Wingdings" panose="05000000000000000000" pitchFamily="2" charset="2"/>
              <a:buChar char="Ø"/>
            </a:pPr>
            <a:endParaRPr lang="en-US">
              <a:solidFill>
                <a:srgbClr val="004494"/>
              </a:solidFill>
            </a:endParaRPr>
          </a:p>
          <a:p>
            <a:pPr>
              <a:spcBef>
                <a:spcPts val="600"/>
              </a:spcBef>
              <a:spcAft>
                <a:spcPts val="0"/>
              </a:spcAft>
              <a:buClr>
                <a:srgbClr val="FFC000"/>
              </a:buClr>
              <a:buFont typeface="Wingdings" panose="05000000000000000000" pitchFamily="2" charset="2"/>
              <a:buChar char="Ø"/>
            </a:pPr>
            <a:endParaRPr lang="en-US">
              <a:solidFill>
                <a:srgbClr val="004494"/>
              </a:solidFill>
            </a:endParaRPr>
          </a:p>
          <a:p>
            <a:pPr marL="0" indent="0" algn="just">
              <a:spcBef>
                <a:spcPts val="600"/>
              </a:spcBef>
              <a:spcAft>
                <a:spcPts val="0"/>
              </a:spcAft>
              <a:buClr>
                <a:srgbClr val="FFC000"/>
              </a:buClr>
              <a:buNone/>
            </a:pPr>
            <a:endParaRPr lang="en-US" sz="2200">
              <a:solidFill>
                <a:srgbClr val="004494"/>
              </a:solidFill>
            </a:endParaRPr>
          </a:p>
          <a:p>
            <a:pPr marL="0" indent="0" algn="just">
              <a:spcBef>
                <a:spcPts val="1200"/>
              </a:spcBef>
              <a:spcAft>
                <a:spcPts val="0"/>
              </a:spcAft>
              <a:buClr>
                <a:srgbClr val="FFC000"/>
              </a:buClr>
              <a:buNone/>
            </a:pPr>
            <a:endParaRPr lang="en-US" sz="2350" b="1">
              <a:solidFill>
                <a:srgbClr val="004494"/>
              </a:solidFill>
            </a:endParaRPr>
          </a:p>
          <a:p>
            <a:pPr marL="457200" lvl="1" indent="0" algn="just">
              <a:spcBef>
                <a:spcPts val="1200"/>
              </a:spcBef>
              <a:spcAft>
                <a:spcPts val="0"/>
              </a:spcAft>
              <a:buClr>
                <a:srgbClr val="FFC000"/>
              </a:buClr>
              <a:buNone/>
            </a:pPr>
            <a:endParaRPr lang="en-US" sz="2400">
              <a:solidFill>
                <a:srgbClr val="004494"/>
              </a:solidFill>
            </a:endParaRPr>
          </a:p>
        </p:txBody>
      </p:sp>
      <p:sp>
        <p:nvSpPr>
          <p:cNvPr id="2" name="Title 1"/>
          <p:cNvSpPr>
            <a:spLocks noGrp="1"/>
          </p:cNvSpPr>
          <p:nvPr>
            <p:ph type="title"/>
          </p:nvPr>
        </p:nvSpPr>
        <p:spPr>
          <a:xfrm>
            <a:off x="970721" y="278579"/>
            <a:ext cx="10515600" cy="782357"/>
          </a:xfrm>
        </p:spPr>
        <p:txBody>
          <a:bodyPr/>
          <a:lstStyle/>
          <a:p>
            <a:r>
              <a:rPr lang="en-IE"/>
              <a:t>Open access to publications (2/2) </a:t>
            </a:r>
            <a:endParaRPr lang="en-GB"/>
          </a:p>
        </p:txBody>
      </p:sp>
    </p:spTree>
    <p:custDataLst>
      <p:tags r:id="rId1"/>
    </p:custDataLst>
    <p:extLst>
      <p:ext uri="{BB962C8B-B14F-4D97-AF65-F5344CB8AC3E}">
        <p14:creationId xmlns:p14="http://schemas.microsoft.com/office/powerpoint/2010/main" val="15721096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a:xfrm>
            <a:off x="1033247" y="-154983"/>
            <a:ext cx="10515600" cy="1040134"/>
          </a:xfrm>
        </p:spPr>
        <p:txBody>
          <a:bodyPr/>
          <a:lstStyle/>
          <a:p>
            <a:r>
              <a:rPr lang="en-US"/>
              <a:t>Research data management (1/2)</a:t>
            </a:r>
            <a:endParaRPr lang="en-GB"/>
          </a:p>
        </p:txBody>
      </p:sp>
      <p:sp>
        <p:nvSpPr>
          <p:cNvPr id="5" name="Content Placeholder 4"/>
          <p:cNvSpPr>
            <a:spLocks noGrp="1"/>
          </p:cNvSpPr>
          <p:nvPr>
            <p:ph idx="1"/>
          </p:nvPr>
        </p:nvSpPr>
        <p:spPr>
          <a:xfrm>
            <a:off x="1219200" y="1325632"/>
            <a:ext cx="9640711" cy="4965371"/>
          </a:xfrm>
        </p:spPr>
        <p:txBody>
          <a:bodyPr/>
          <a:lstStyle/>
          <a:p>
            <a:pPr marL="0" indent="0">
              <a:buNone/>
            </a:pPr>
            <a:r>
              <a:rPr lang="en-US" sz="1600">
                <a:solidFill>
                  <a:srgbClr val="004494"/>
                </a:solidFill>
              </a:rPr>
              <a:t>Beneficiaries </a:t>
            </a:r>
            <a:r>
              <a:rPr lang="en-US" sz="1600" b="1">
                <a:solidFill>
                  <a:srgbClr val="004494"/>
                </a:solidFill>
              </a:rPr>
              <a:t>must manage the digital research data </a:t>
            </a:r>
            <a:r>
              <a:rPr lang="en-US" sz="1600">
                <a:solidFill>
                  <a:srgbClr val="004494"/>
                </a:solidFill>
              </a:rPr>
              <a:t>generated in the action responsibly, </a:t>
            </a:r>
            <a:r>
              <a:rPr lang="en-US" sz="1600" b="1">
                <a:solidFill>
                  <a:srgbClr val="004494"/>
                </a:solidFill>
              </a:rPr>
              <a:t>in line with the FAIR (“Findable”, “Accessible”, “Interoperable”, Reusable”)</a:t>
            </a:r>
            <a:r>
              <a:rPr lang="en-US" sz="1600">
                <a:solidFill>
                  <a:srgbClr val="004494"/>
                </a:solidFill>
              </a:rPr>
              <a:t> principles and:  </a:t>
            </a:r>
          </a:p>
          <a:p>
            <a:pPr lvl="1">
              <a:buClr>
                <a:srgbClr val="FFC000"/>
              </a:buClr>
              <a:buFont typeface="Wingdings" panose="05000000000000000000" pitchFamily="2" charset="2"/>
              <a:buChar char="q"/>
            </a:pPr>
            <a:r>
              <a:rPr lang="en-US" sz="1600">
                <a:solidFill>
                  <a:srgbClr val="004494"/>
                </a:solidFill>
              </a:rPr>
              <a:t> establish + regularly update a </a:t>
            </a:r>
            <a:r>
              <a:rPr lang="en-US" sz="1600" b="1">
                <a:solidFill>
                  <a:srgbClr val="004494"/>
                </a:solidFill>
              </a:rPr>
              <a:t>data management plan </a:t>
            </a:r>
            <a:r>
              <a:rPr lang="en-US" sz="1600">
                <a:solidFill>
                  <a:srgbClr val="004494"/>
                </a:solidFill>
              </a:rPr>
              <a:t>(‘DMP’) for generated (and/or collected) data</a:t>
            </a:r>
          </a:p>
          <a:p>
            <a:pPr lvl="1">
              <a:buClr>
                <a:srgbClr val="FFC000"/>
              </a:buClr>
              <a:buFont typeface="Wingdings" panose="05000000000000000000" pitchFamily="2" charset="2"/>
              <a:buChar char="q"/>
            </a:pPr>
            <a:r>
              <a:rPr lang="en-US" sz="1600">
                <a:solidFill>
                  <a:srgbClr val="004494"/>
                </a:solidFill>
              </a:rPr>
              <a:t> as soon as possible and within the deadlines set out in the DMP, </a:t>
            </a:r>
            <a:r>
              <a:rPr lang="en-US" sz="1600" b="1">
                <a:solidFill>
                  <a:srgbClr val="004494"/>
                </a:solidFill>
              </a:rPr>
              <a:t>deposit </a:t>
            </a:r>
            <a:r>
              <a:rPr lang="en-US" sz="1600">
                <a:solidFill>
                  <a:srgbClr val="004494"/>
                </a:solidFill>
              </a:rPr>
              <a:t>the data in a trusted repository (federated in the EOSC if required in the call conditions) </a:t>
            </a:r>
            <a:r>
              <a:rPr lang="en-US" sz="1600" b="1">
                <a:solidFill>
                  <a:srgbClr val="004494"/>
                </a:solidFill>
              </a:rPr>
              <a:t>+</a:t>
            </a:r>
            <a:r>
              <a:rPr lang="en-US" sz="1600">
                <a:solidFill>
                  <a:srgbClr val="004494"/>
                </a:solidFill>
              </a:rPr>
              <a:t> </a:t>
            </a:r>
            <a:r>
              <a:rPr lang="en-US" sz="1600" b="1">
                <a:solidFill>
                  <a:srgbClr val="004494"/>
                </a:solidFill>
              </a:rPr>
              <a:t>ensure open access under CC BY, CC 0 or equivalent, following the principle ‘as open as possible as closed as necessary’</a:t>
            </a:r>
          </a:p>
          <a:p>
            <a:pPr lvl="1">
              <a:buClr>
                <a:srgbClr val="FFC000"/>
              </a:buClr>
              <a:buFont typeface="Wingdings" panose="05000000000000000000" pitchFamily="2" charset="2"/>
              <a:buChar char="q"/>
            </a:pPr>
            <a:r>
              <a:rPr lang="en-US" sz="1600">
                <a:solidFill>
                  <a:srgbClr val="004494"/>
                </a:solidFill>
              </a:rPr>
              <a:t> provide information via the repository about any research output/tools/instruments needed to </a:t>
            </a:r>
            <a:r>
              <a:rPr lang="en-US" sz="1600" b="1">
                <a:solidFill>
                  <a:srgbClr val="004494"/>
                </a:solidFill>
              </a:rPr>
              <a:t>re-use or validate the data</a:t>
            </a:r>
          </a:p>
          <a:p>
            <a:pPr marL="0" indent="0">
              <a:buNone/>
            </a:pPr>
            <a:r>
              <a:rPr lang="en-US" sz="1600" b="1">
                <a:solidFill>
                  <a:srgbClr val="004494"/>
                </a:solidFill>
              </a:rPr>
              <a:t>Metadata must be open </a:t>
            </a:r>
            <a:r>
              <a:rPr lang="en-US" sz="1600">
                <a:solidFill>
                  <a:srgbClr val="004494"/>
                </a:solidFill>
              </a:rPr>
              <a:t>under CC 0 or equivalent (to the extent legitimate interests or constraints are safeguarded), </a:t>
            </a:r>
            <a:r>
              <a:rPr lang="en-US" sz="1600" b="1">
                <a:solidFill>
                  <a:srgbClr val="004494"/>
                </a:solidFill>
              </a:rPr>
              <a:t>in line with the FAIR principles </a:t>
            </a:r>
            <a:r>
              <a:rPr lang="en-US" sz="1600">
                <a:solidFill>
                  <a:srgbClr val="004494"/>
                </a:solidFill>
              </a:rPr>
              <a:t>and provide information about the licensing terms and persistent identifiers, amongst others. </a:t>
            </a:r>
            <a:endParaRPr lang="en-GB" sz="1600">
              <a:solidFill>
                <a:srgbClr val="004494"/>
              </a:solidFill>
            </a:endParaRPr>
          </a:p>
        </p:txBody>
      </p:sp>
      <p:grpSp>
        <p:nvGrpSpPr>
          <p:cNvPr id="6" name="Group 5">
            <a:extLst>
              <a:ext uri="{FF2B5EF4-FFF2-40B4-BE49-F238E27FC236}">
                <a16:creationId xmlns:a16="http://schemas.microsoft.com/office/drawing/2014/main" id="{907567FE-44A7-4711-AC0A-3781ACF209F4}"/>
              </a:ext>
            </a:extLst>
          </p:cNvPr>
          <p:cNvGrpSpPr/>
          <p:nvPr/>
        </p:nvGrpSpPr>
        <p:grpSpPr>
          <a:xfrm>
            <a:off x="10552797" y="261263"/>
            <a:ext cx="891918" cy="864000"/>
            <a:chOff x="4465351" y="3720675"/>
            <a:chExt cx="891918" cy="864000"/>
          </a:xfrm>
        </p:grpSpPr>
        <p:sp>
          <p:nvSpPr>
            <p:cNvPr id="7" name="Oval 6">
              <a:extLst>
                <a:ext uri="{FF2B5EF4-FFF2-40B4-BE49-F238E27FC236}">
                  <a16:creationId xmlns:a16="http://schemas.microsoft.com/office/drawing/2014/main" id="{0D63C3C5-563A-4362-A9CD-282627C38C1F}"/>
                </a:ext>
              </a:extLst>
            </p:cNvPr>
            <p:cNvSpPr/>
            <p:nvPr/>
          </p:nvSpPr>
          <p:spPr>
            <a:xfrm>
              <a:off x="4465351" y="3720675"/>
              <a:ext cx="864000" cy="864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pic>
          <p:nvPicPr>
            <p:cNvPr id="8" name="Picture 7">
              <a:extLst>
                <a:ext uri="{FF2B5EF4-FFF2-40B4-BE49-F238E27FC236}">
                  <a16:creationId xmlns:a16="http://schemas.microsoft.com/office/drawing/2014/main" id="{6CEE601D-B25C-4F4B-A9DC-BB1AA2B5320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64787" y="3734868"/>
              <a:ext cx="792482" cy="795530"/>
            </a:xfrm>
            <a:prstGeom prst="rect">
              <a:avLst/>
            </a:prstGeom>
          </p:spPr>
        </p:pic>
      </p:grpSp>
    </p:spTree>
    <p:custDataLst>
      <p:tags r:id="rId1"/>
    </p:custDataLst>
    <p:extLst>
      <p:ext uri="{BB962C8B-B14F-4D97-AF65-F5344CB8AC3E}">
        <p14:creationId xmlns:p14="http://schemas.microsoft.com/office/powerpoint/2010/main" val="336564718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219200" y="1825625"/>
            <a:ext cx="9674578" cy="3881904"/>
          </a:xfrm>
        </p:spPr>
        <p:txBody>
          <a:bodyPr/>
          <a:lstStyle/>
          <a:p>
            <a:pPr marL="0" indent="0" algn="just">
              <a:buNone/>
            </a:pPr>
            <a:r>
              <a:rPr lang="en-GB" sz="1600">
                <a:solidFill>
                  <a:srgbClr val="004494"/>
                </a:solidFill>
              </a:rPr>
              <a:t>Exceptions to open access to research data. Data may be kept closed if:</a:t>
            </a:r>
          </a:p>
          <a:p>
            <a:pPr algn="just">
              <a:buClr>
                <a:srgbClr val="FFC000"/>
              </a:buClr>
              <a:buFont typeface="Wingdings" panose="05000000000000000000" pitchFamily="2" charset="2"/>
              <a:buChar char="q"/>
            </a:pPr>
            <a:r>
              <a:rPr lang="en-GB" sz="1600">
                <a:solidFill>
                  <a:srgbClr val="004494"/>
                </a:solidFill>
              </a:rPr>
              <a:t>providing open access is against the </a:t>
            </a:r>
            <a:r>
              <a:rPr lang="en-GB" sz="1600" b="1">
                <a:solidFill>
                  <a:srgbClr val="004494"/>
                </a:solidFill>
              </a:rPr>
              <a:t>beneficiary’s legitimate interests</a:t>
            </a:r>
            <a:r>
              <a:rPr lang="en-GB" sz="1600">
                <a:solidFill>
                  <a:srgbClr val="004494"/>
                </a:solidFill>
              </a:rPr>
              <a:t>, including regarding commercial exploitation; </a:t>
            </a:r>
          </a:p>
          <a:p>
            <a:pPr algn="just">
              <a:buClr>
                <a:srgbClr val="FFC000"/>
              </a:buClr>
              <a:buFont typeface="Wingdings" panose="05000000000000000000" pitchFamily="2" charset="2"/>
              <a:buChar char="q"/>
            </a:pPr>
            <a:r>
              <a:rPr lang="en-GB" sz="1600">
                <a:solidFill>
                  <a:srgbClr val="004494"/>
                </a:solidFill>
              </a:rPr>
              <a:t>it is contrary to </a:t>
            </a:r>
            <a:r>
              <a:rPr lang="en-GB" sz="1600" b="1">
                <a:solidFill>
                  <a:srgbClr val="004494"/>
                </a:solidFill>
              </a:rPr>
              <a:t>any other constraints</a:t>
            </a:r>
            <a:r>
              <a:rPr lang="en-GB" sz="1600">
                <a:solidFill>
                  <a:srgbClr val="004494"/>
                </a:solidFill>
              </a:rPr>
              <a:t>, such as data protection rules, privacy, confidentiality, trade secrets, Union competitive interests, security rules, intellectual property rights or would be </a:t>
            </a:r>
            <a:r>
              <a:rPr lang="en-GB" sz="1600" b="1">
                <a:solidFill>
                  <a:srgbClr val="004494"/>
                </a:solidFill>
              </a:rPr>
              <a:t>against other obligations </a:t>
            </a:r>
            <a:r>
              <a:rPr lang="en-GB" sz="1600">
                <a:solidFill>
                  <a:srgbClr val="004494"/>
                </a:solidFill>
              </a:rPr>
              <a:t>under the Grant Agreement.</a:t>
            </a:r>
          </a:p>
          <a:p>
            <a:pPr marL="0" indent="0">
              <a:buNone/>
            </a:pPr>
            <a:endParaRPr lang="en-GB"/>
          </a:p>
        </p:txBody>
      </p:sp>
      <p:sp>
        <p:nvSpPr>
          <p:cNvPr id="3" name="Title 2"/>
          <p:cNvSpPr>
            <a:spLocks noGrp="1"/>
          </p:cNvSpPr>
          <p:nvPr>
            <p:ph type="title"/>
          </p:nvPr>
        </p:nvSpPr>
        <p:spPr>
          <a:xfrm>
            <a:off x="1228298" y="184686"/>
            <a:ext cx="10515600" cy="782357"/>
          </a:xfrm>
        </p:spPr>
        <p:txBody>
          <a:bodyPr/>
          <a:lstStyle/>
          <a:p>
            <a:r>
              <a:rPr lang="en-IE"/>
              <a:t>Research data management (2/2)</a:t>
            </a:r>
            <a:endParaRPr lang="en-GB"/>
          </a:p>
        </p:txBody>
      </p:sp>
    </p:spTree>
    <p:extLst>
      <p:ext uri="{BB962C8B-B14F-4D97-AF65-F5344CB8AC3E}">
        <p14:creationId xmlns:p14="http://schemas.microsoft.com/office/powerpoint/2010/main" val="39906320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 name="Content Placeholder 2"/>
          <p:cNvSpPr txBox="1">
            <a:spLocks/>
          </p:cNvSpPr>
          <p:nvPr/>
        </p:nvSpPr>
        <p:spPr>
          <a:xfrm>
            <a:off x="993422" y="1083734"/>
            <a:ext cx="9945511" cy="4876800"/>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spcAft>
                <a:spcPts val="600"/>
              </a:spcAft>
              <a:buClr>
                <a:schemeClr val="tx2"/>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spcAft>
                <a:spcPts val="600"/>
              </a:spcAft>
              <a:buClr>
                <a:schemeClr val="tx2"/>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spcAft>
                <a:spcPts val="600"/>
              </a:spcAft>
              <a:buClr>
                <a:schemeClr val="tx2"/>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spcAft>
                <a:spcPts val="600"/>
              </a:spcAft>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buClr>
                <a:srgbClr val="FFC000"/>
              </a:buClr>
            </a:pPr>
            <a:r>
              <a:rPr lang="en-US" sz="1600" b="1">
                <a:solidFill>
                  <a:srgbClr val="FFC000"/>
                </a:solidFill>
              </a:rPr>
              <a:t>Trusted repositories </a:t>
            </a:r>
            <a:r>
              <a:rPr lang="en-US" sz="1600">
                <a:solidFill>
                  <a:srgbClr val="004494"/>
                </a:solidFill>
              </a:rPr>
              <a:t>are either </a:t>
            </a:r>
            <a:r>
              <a:rPr lang="en-US" sz="1600" b="1">
                <a:solidFill>
                  <a:srgbClr val="004494"/>
                </a:solidFill>
              </a:rPr>
              <a:t>certified repositories</a:t>
            </a:r>
            <a:r>
              <a:rPr lang="en-US" sz="1600">
                <a:solidFill>
                  <a:srgbClr val="004494"/>
                </a:solidFill>
              </a:rPr>
              <a:t> (e.g. </a:t>
            </a:r>
            <a:r>
              <a:rPr lang="en-US" sz="1600" err="1">
                <a:solidFill>
                  <a:srgbClr val="004494"/>
                </a:solidFill>
              </a:rPr>
              <a:t>CoreTrustSeal</a:t>
            </a:r>
            <a:r>
              <a:rPr lang="en-US" sz="1600">
                <a:solidFill>
                  <a:srgbClr val="004494"/>
                </a:solidFill>
              </a:rPr>
              <a:t>, </a:t>
            </a:r>
            <a:r>
              <a:rPr lang="en-US" sz="1600" err="1">
                <a:solidFill>
                  <a:srgbClr val="004494"/>
                </a:solidFill>
              </a:rPr>
              <a:t>nestor</a:t>
            </a:r>
            <a:r>
              <a:rPr lang="en-US" sz="1600">
                <a:solidFill>
                  <a:srgbClr val="004494"/>
                </a:solidFill>
              </a:rPr>
              <a:t> Seal DIN31644, ISO16363) and/or </a:t>
            </a:r>
            <a:r>
              <a:rPr lang="en-US" sz="1600" b="1">
                <a:solidFill>
                  <a:srgbClr val="004494"/>
                </a:solidFill>
              </a:rPr>
              <a:t>disciplinary/domain repositories </a:t>
            </a:r>
            <a:r>
              <a:rPr lang="en-US" sz="1600">
                <a:solidFill>
                  <a:srgbClr val="004494"/>
                </a:solidFill>
              </a:rPr>
              <a:t>that are commonly used/endorsed by the research communities (e.g. ELIXIR deposition databases).</a:t>
            </a:r>
          </a:p>
          <a:p>
            <a:pPr algn="just">
              <a:lnSpc>
                <a:spcPct val="100000"/>
              </a:lnSpc>
              <a:buClr>
                <a:srgbClr val="FFC000"/>
              </a:buClr>
            </a:pPr>
            <a:r>
              <a:rPr lang="en-US" sz="1600" b="1">
                <a:solidFill>
                  <a:srgbClr val="004494"/>
                </a:solidFill>
              </a:rPr>
              <a:t>General-purpose repositories </a:t>
            </a:r>
            <a:r>
              <a:rPr lang="en-US" sz="1600">
                <a:solidFill>
                  <a:srgbClr val="004494"/>
                </a:solidFill>
              </a:rPr>
              <a:t>and </a:t>
            </a:r>
            <a:r>
              <a:rPr lang="en-US" sz="1600" b="1">
                <a:solidFill>
                  <a:srgbClr val="004494"/>
                </a:solidFill>
              </a:rPr>
              <a:t>institutional repositories </a:t>
            </a:r>
            <a:r>
              <a:rPr lang="en-US" sz="1600">
                <a:solidFill>
                  <a:srgbClr val="004494"/>
                </a:solidFill>
              </a:rPr>
              <a:t>are, in general, also acceptable.</a:t>
            </a:r>
          </a:p>
          <a:p>
            <a:pPr algn="just">
              <a:lnSpc>
                <a:spcPct val="100000"/>
              </a:lnSpc>
              <a:buClr>
                <a:srgbClr val="FFC000"/>
              </a:buClr>
            </a:pPr>
            <a:r>
              <a:rPr lang="en-US" sz="1600">
                <a:solidFill>
                  <a:srgbClr val="004494"/>
                </a:solidFill>
              </a:rPr>
              <a:t>Trusted repositories share essential properties:</a:t>
            </a:r>
          </a:p>
          <a:p>
            <a:pPr lvl="1" algn="just">
              <a:lnSpc>
                <a:spcPct val="100000"/>
              </a:lnSpc>
              <a:buClr>
                <a:srgbClr val="FFC000"/>
              </a:buClr>
              <a:buFont typeface="Wingdings" panose="05000000000000000000" pitchFamily="2" charset="2"/>
              <a:buChar char="q"/>
            </a:pPr>
            <a:r>
              <a:rPr lang="en-US" sz="1600">
                <a:solidFill>
                  <a:srgbClr val="004494"/>
                </a:solidFill>
              </a:rPr>
              <a:t>Mechanisms to ensure </a:t>
            </a:r>
            <a:r>
              <a:rPr lang="en-US" sz="1600" b="1">
                <a:solidFill>
                  <a:srgbClr val="004494"/>
                </a:solidFill>
              </a:rPr>
              <a:t>integrity</a:t>
            </a:r>
            <a:r>
              <a:rPr lang="en-US" sz="1600">
                <a:solidFill>
                  <a:srgbClr val="004494"/>
                </a:solidFill>
              </a:rPr>
              <a:t> and </a:t>
            </a:r>
            <a:r>
              <a:rPr lang="en-US" sz="1600" b="1">
                <a:solidFill>
                  <a:srgbClr val="004494"/>
                </a:solidFill>
              </a:rPr>
              <a:t>authenticity</a:t>
            </a:r>
            <a:r>
              <a:rPr lang="en-US" sz="1600">
                <a:solidFill>
                  <a:srgbClr val="004494"/>
                </a:solidFill>
              </a:rPr>
              <a:t> of contents.</a:t>
            </a:r>
          </a:p>
          <a:p>
            <a:pPr lvl="1" algn="just">
              <a:lnSpc>
                <a:spcPct val="100000"/>
              </a:lnSpc>
              <a:buClr>
                <a:srgbClr val="FFC000"/>
              </a:buClr>
              <a:buFont typeface="Wingdings" panose="05000000000000000000" pitchFamily="2" charset="2"/>
              <a:buChar char="q"/>
            </a:pPr>
            <a:r>
              <a:rPr lang="en-US" sz="1600">
                <a:solidFill>
                  <a:srgbClr val="004494"/>
                </a:solidFill>
              </a:rPr>
              <a:t>Offer clear </a:t>
            </a:r>
            <a:r>
              <a:rPr lang="en-US" sz="1600" b="1">
                <a:solidFill>
                  <a:srgbClr val="004494"/>
                </a:solidFill>
              </a:rPr>
              <a:t>information</a:t>
            </a:r>
            <a:r>
              <a:rPr lang="en-US" sz="1600">
                <a:solidFill>
                  <a:srgbClr val="004494"/>
                </a:solidFill>
              </a:rPr>
              <a:t> about their </a:t>
            </a:r>
            <a:r>
              <a:rPr lang="en-US" sz="1600" b="1">
                <a:solidFill>
                  <a:srgbClr val="004494"/>
                </a:solidFill>
              </a:rPr>
              <a:t>policies/services</a:t>
            </a:r>
            <a:r>
              <a:rPr lang="en-US" sz="1600">
                <a:solidFill>
                  <a:srgbClr val="004494"/>
                </a:solidFill>
              </a:rPr>
              <a:t>.</a:t>
            </a:r>
          </a:p>
          <a:p>
            <a:pPr lvl="1" algn="just">
              <a:lnSpc>
                <a:spcPct val="100000"/>
              </a:lnSpc>
              <a:buClr>
                <a:srgbClr val="FFC000"/>
              </a:buClr>
              <a:buFont typeface="Wingdings" panose="05000000000000000000" pitchFamily="2" charset="2"/>
              <a:buChar char="q"/>
            </a:pPr>
            <a:r>
              <a:rPr lang="en-US" sz="1600">
                <a:solidFill>
                  <a:srgbClr val="004494"/>
                </a:solidFill>
              </a:rPr>
              <a:t>Provide broad, and ideally </a:t>
            </a:r>
            <a:r>
              <a:rPr lang="en-US" sz="1600" b="1">
                <a:solidFill>
                  <a:srgbClr val="004494"/>
                </a:solidFill>
              </a:rPr>
              <a:t>open access </a:t>
            </a:r>
            <a:r>
              <a:rPr lang="en-US" sz="1600">
                <a:solidFill>
                  <a:srgbClr val="004494"/>
                </a:solidFill>
              </a:rPr>
              <a:t>to content (consistent with legal and ethical constraints).</a:t>
            </a:r>
          </a:p>
          <a:p>
            <a:pPr lvl="1" algn="just">
              <a:lnSpc>
                <a:spcPct val="100000"/>
              </a:lnSpc>
              <a:buClr>
                <a:srgbClr val="FFC000"/>
              </a:buClr>
              <a:buFont typeface="Wingdings" panose="05000000000000000000" pitchFamily="2" charset="2"/>
              <a:buChar char="q"/>
            </a:pPr>
            <a:r>
              <a:rPr lang="en-US" sz="1600">
                <a:solidFill>
                  <a:srgbClr val="004494"/>
                </a:solidFill>
              </a:rPr>
              <a:t>Assign </a:t>
            </a:r>
            <a:r>
              <a:rPr lang="en-US" sz="1600" b="1">
                <a:solidFill>
                  <a:srgbClr val="004494"/>
                </a:solidFill>
              </a:rPr>
              <a:t>PIDs</a:t>
            </a:r>
            <a:r>
              <a:rPr lang="en-US" sz="1600">
                <a:solidFill>
                  <a:srgbClr val="004494"/>
                </a:solidFill>
              </a:rPr>
              <a:t>, ask for detailed </a:t>
            </a:r>
            <a:r>
              <a:rPr lang="en-US" sz="1600" b="1">
                <a:solidFill>
                  <a:srgbClr val="004494"/>
                </a:solidFill>
              </a:rPr>
              <a:t>metadata</a:t>
            </a:r>
            <a:r>
              <a:rPr lang="en-US" sz="1600">
                <a:solidFill>
                  <a:srgbClr val="004494"/>
                </a:solidFill>
              </a:rPr>
              <a:t> in a standardized (e.g. Dublin Core) and machine-readable way.</a:t>
            </a:r>
          </a:p>
          <a:p>
            <a:pPr lvl="1" algn="just">
              <a:lnSpc>
                <a:spcPct val="100000"/>
              </a:lnSpc>
              <a:buClr>
                <a:srgbClr val="FFC000"/>
              </a:buClr>
              <a:buFont typeface="Wingdings" panose="05000000000000000000" pitchFamily="2" charset="2"/>
              <a:buChar char="q"/>
            </a:pPr>
            <a:r>
              <a:rPr lang="en-US" sz="1600">
                <a:solidFill>
                  <a:srgbClr val="004494"/>
                </a:solidFill>
              </a:rPr>
              <a:t>Ensure mid- and long-term </a:t>
            </a:r>
            <a:r>
              <a:rPr lang="en-US" sz="1600" b="1">
                <a:solidFill>
                  <a:srgbClr val="004494"/>
                </a:solidFill>
              </a:rPr>
              <a:t>preservation</a:t>
            </a:r>
            <a:r>
              <a:rPr lang="en-US" sz="1600">
                <a:solidFill>
                  <a:srgbClr val="004494"/>
                </a:solidFill>
              </a:rPr>
              <a:t> of contents, </a:t>
            </a:r>
            <a:r>
              <a:rPr lang="en-US" sz="1600" b="1">
                <a:solidFill>
                  <a:srgbClr val="004494"/>
                </a:solidFill>
              </a:rPr>
              <a:t>expert curation</a:t>
            </a:r>
            <a:r>
              <a:rPr lang="en-US" sz="1600">
                <a:solidFill>
                  <a:srgbClr val="004494"/>
                </a:solidFill>
              </a:rPr>
              <a:t>, </a:t>
            </a:r>
            <a:r>
              <a:rPr lang="en-US" sz="1600" b="1">
                <a:solidFill>
                  <a:srgbClr val="004494"/>
                </a:solidFill>
              </a:rPr>
              <a:t>quality assurance</a:t>
            </a:r>
            <a:r>
              <a:rPr lang="en-US" sz="1600">
                <a:solidFill>
                  <a:srgbClr val="004494"/>
                </a:solidFill>
              </a:rPr>
              <a:t>.</a:t>
            </a:r>
          </a:p>
          <a:p>
            <a:pPr lvl="1" algn="just">
              <a:lnSpc>
                <a:spcPct val="100000"/>
              </a:lnSpc>
              <a:buClr>
                <a:srgbClr val="FFC000"/>
              </a:buClr>
              <a:buFont typeface="Wingdings" panose="05000000000000000000" pitchFamily="2" charset="2"/>
              <a:buChar char="q"/>
            </a:pPr>
            <a:r>
              <a:rPr lang="en-US" sz="1600">
                <a:solidFill>
                  <a:srgbClr val="004494"/>
                </a:solidFill>
              </a:rPr>
              <a:t>Meet national and/or international </a:t>
            </a:r>
            <a:r>
              <a:rPr lang="en-US" sz="1600" b="1">
                <a:solidFill>
                  <a:srgbClr val="004494"/>
                </a:solidFill>
              </a:rPr>
              <a:t>security</a:t>
            </a:r>
            <a:r>
              <a:rPr lang="en-US" sz="1600">
                <a:solidFill>
                  <a:srgbClr val="004494"/>
                </a:solidFill>
              </a:rPr>
              <a:t> criteria</a:t>
            </a:r>
          </a:p>
          <a:p>
            <a:pPr algn="just">
              <a:lnSpc>
                <a:spcPct val="100000"/>
              </a:lnSpc>
              <a:buClr>
                <a:srgbClr val="FFC000"/>
              </a:buClr>
            </a:pPr>
            <a:endParaRPr lang="en-US" sz="2000">
              <a:solidFill>
                <a:srgbClr val="004494"/>
              </a:solidFill>
            </a:endParaRPr>
          </a:p>
        </p:txBody>
      </p:sp>
      <p:sp>
        <p:nvSpPr>
          <p:cNvPr id="2" name="Title 1"/>
          <p:cNvSpPr>
            <a:spLocks noGrp="1"/>
          </p:cNvSpPr>
          <p:nvPr>
            <p:ph type="title"/>
          </p:nvPr>
        </p:nvSpPr>
        <p:spPr>
          <a:xfrm>
            <a:off x="1023551" y="117684"/>
            <a:ext cx="10905698" cy="782357"/>
          </a:xfrm>
        </p:spPr>
        <p:txBody>
          <a:bodyPr/>
          <a:lstStyle/>
          <a:p>
            <a:r>
              <a:rPr lang="en-GB"/>
              <a:t>Trusted repositories under Horizon Europe</a:t>
            </a:r>
          </a:p>
        </p:txBody>
      </p:sp>
      <p:grpSp>
        <p:nvGrpSpPr>
          <p:cNvPr id="4" name="Group 3">
            <a:extLst>
              <a:ext uri="{FF2B5EF4-FFF2-40B4-BE49-F238E27FC236}">
                <a16:creationId xmlns:a16="http://schemas.microsoft.com/office/drawing/2014/main" id="{7FB20949-09D6-44C5-9AE2-C19DFBDC5A40}"/>
              </a:ext>
            </a:extLst>
          </p:cNvPr>
          <p:cNvGrpSpPr/>
          <p:nvPr/>
        </p:nvGrpSpPr>
        <p:grpSpPr>
          <a:xfrm>
            <a:off x="10857597" y="487041"/>
            <a:ext cx="891918" cy="864000"/>
            <a:chOff x="4465351" y="3720675"/>
            <a:chExt cx="891918" cy="864000"/>
          </a:xfrm>
        </p:grpSpPr>
        <p:sp>
          <p:nvSpPr>
            <p:cNvPr id="5" name="Oval 4">
              <a:extLst>
                <a:ext uri="{FF2B5EF4-FFF2-40B4-BE49-F238E27FC236}">
                  <a16:creationId xmlns:a16="http://schemas.microsoft.com/office/drawing/2014/main" id="{02865DE8-74B1-4616-A9D8-FA8209700A7C}"/>
                </a:ext>
              </a:extLst>
            </p:cNvPr>
            <p:cNvSpPr/>
            <p:nvPr/>
          </p:nvSpPr>
          <p:spPr>
            <a:xfrm>
              <a:off x="4465351" y="3720675"/>
              <a:ext cx="864000" cy="864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pic>
          <p:nvPicPr>
            <p:cNvPr id="6" name="Picture 5">
              <a:extLst>
                <a:ext uri="{FF2B5EF4-FFF2-40B4-BE49-F238E27FC236}">
                  <a16:creationId xmlns:a16="http://schemas.microsoft.com/office/drawing/2014/main" id="{7CC9C50D-620D-4148-BEFC-362379747E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64787" y="3734868"/>
              <a:ext cx="792482" cy="795530"/>
            </a:xfrm>
            <a:prstGeom prst="rect">
              <a:avLst/>
            </a:prstGeom>
          </p:spPr>
        </p:pic>
      </p:grpSp>
    </p:spTree>
    <p:custDataLst>
      <p:tags r:id="rId1"/>
    </p:custDataLst>
    <p:extLst>
      <p:ext uri="{BB962C8B-B14F-4D97-AF65-F5344CB8AC3E}">
        <p14:creationId xmlns:p14="http://schemas.microsoft.com/office/powerpoint/2010/main" val="389945046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35544" y="1409610"/>
            <a:ext cx="10905699" cy="4785382"/>
          </a:xfrm>
        </p:spPr>
        <p:txBody>
          <a:bodyPr vert="horz" lIns="91440" tIns="45720" rIns="91440" bIns="45720" rtlCol="0" anchor="t">
            <a:noAutofit/>
          </a:bodyPr>
          <a:lstStyle/>
          <a:p>
            <a:pPr marL="0" indent="0">
              <a:buNone/>
            </a:pPr>
            <a:r>
              <a:rPr lang="en-GB" sz="2000" b="1">
                <a:solidFill>
                  <a:srgbClr val="FFC000"/>
                </a:solidFill>
              </a:rPr>
              <a:t>Why Open Research Europe?</a:t>
            </a:r>
          </a:p>
          <a:p>
            <a:r>
              <a:rPr lang="en-GB" sz="2000" b="1"/>
              <a:t>Support our open access policy </a:t>
            </a:r>
            <a:r>
              <a:rPr lang="en-GB" sz="2000"/>
              <a:t>and beneficiary capacity to adhere                                    to it and also enables </a:t>
            </a:r>
            <a:r>
              <a:rPr lang="en-GB" sz="2000" b="1"/>
              <a:t>publishing post-grant</a:t>
            </a:r>
            <a:endParaRPr lang="en-GB" sz="2000" b="1">
              <a:cs typeface="Arial"/>
            </a:endParaRPr>
          </a:p>
          <a:p>
            <a:pPr algn="just"/>
            <a:r>
              <a:rPr lang="en-GB" sz="2000"/>
              <a:t>Leading by example in operationalising </a:t>
            </a:r>
            <a:r>
              <a:rPr lang="en-GB" sz="2000" b="1"/>
              <a:t>open science principles </a:t>
            </a:r>
            <a:r>
              <a:rPr lang="en-GB" sz="2000"/>
              <a:t>within scientific publishing and </a:t>
            </a:r>
            <a:r>
              <a:rPr lang="en-GB" sz="2000" b="1"/>
              <a:t>enabling the European Research Area</a:t>
            </a:r>
            <a:endParaRPr lang="en-GB" sz="2000" b="1">
              <a:cs typeface="Arial"/>
            </a:endParaRPr>
          </a:p>
          <a:p>
            <a:pPr algn="just"/>
            <a:r>
              <a:rPr lang="en-GB" sz="2000"/>
              <a:t>Contribute to </a:t>
            </a:r>
            <a:r>
              <a:rPr lang="en-GB" sz="2000" b="1"/>
              <a:t>transparency</a:t>
            </a:r>
            <a:r>
              <a:rPr lang="en-GB" sz="2000"/>
              <a:t> and </a:t>
            </a:r>
            <a:r>
              <a:rPr lang="en-GB" sz="2000" b="1"/>
              <a:t>cost-effectiveness</a:t>
            </a:r>
            <a:r>
              <a:rPr lang="en-GB" sz="2000"/>
              <a:t> and explore </a:t>
            </a:r>
            <a:r>
              <a:rPr lang="en-GB" sz="2000" b="1"/>
              <a:t>sustainable </a:t>
            </a:r>
            <a:r>
              <a:rPr lang="en-GB" sz="2000"/>
              <a:t>open access publishing business models</a:t>
            </a:r>
            <a:endParaRPr lang="en-GB" sz="2000">
              <a:cs typeface="Arial"/>
            </a:endParaRPr>
          </a:p>
          <a:p>
            <a:pPr marL="0" indent="0" algn="just">
              <a:buNone/>
            </a:pPr>
            <a:r>
              <a:rPr lang="en-GB" sz="2000" b="1">
                <a:solidFill>
                  <a:srgbClr val="FFC000"/>
                </a:solidFill>
              </a:rPr>
              <a:t>What is Open Research Europe?</a:t>
            </a:r>
            <a:endParaRPr lang="en-GB" sz="2000" b="1">
              <a:solidFill>
                <a:srgbClr val="FFC000"/>
              </a:solidFill>
              <a:cs typeface="Arial"/>
            </a:endParaRPr>
          </a:p>
          <a:p>
            <a:pPr algn="just"/>
            <a:r>
              <a:rPr lang="en-US" sz="2000" b="1"/>
              <a:t>A peer-reviewed </a:t>
            </a:r>
            <a:r>
              <a:rPr lang="en-US" sz="2000" u="sng"/>
              <a:t>publishing platform</a:t>
            </a:r>
            <a:r>
              <a:rPr lang="en-US" sz="2000"/>
              <a:t>. </a:t>
            </a:r>
            <a:r>
              <a:rPr lang="en-US" sz="2000" u="sng"/>
              <a:t>Not a repository</a:t>
            </a:r>
            <a:r>
              <a:rPr lang="en-US" sz="2000"/>
              <a:t>. Post-publication peer-review model. First you publish, then review takes place. Publication and review reports open access under CC BY licenses. </a:t>
            </a:r>
            <a:r>
              <a:rPr lang="en-US" sz="2000" u="sng"/>
              <a:t>Optional service </a:t>
            </a:r>
            <a:r>
              <a:rPr lang="en-US" sz="2000"/>
              <a:t>for our beneficiaries at </a:t>
            </a:r>
            <a:r>
              <a:rPr lang="en-US" sz="2000" u="sng"/>
              <a:t>no cost to them</a:t>
            </a:r>
            <a:r>
              <a:rPr lang="en-US" sz="2000"/>
              <a:t>.</a:t>
            </a:r>
            <a:endParaRPr lang="en-US" sz="2000" b="1"/>
          </a:p>
          <a:p>
            <a:pPr algn="just"/>
            <a:endParaRPr lang="en-US" sz="2000">
              <a:solidFill>
                <a:srgbClr val="FFFFFF"/>
              </a:solidFill>
              <a:cs typeface="Arial"/>
            </a:endParaRPr>
          </a:p>
        </p:txBody>
      </p:sp>
      <p:sp>
        <p:nvSpPr>
          <p:cNvPr id="3" name="Title 2"/>
          <p:cNvSpPr>
            <a:spLocks noGrp="1"/>
          </p:cNvSpPr>
          <p:nvPr>
            <p:ph type="title"/>
          </p:nvPr>
        </p:nvSpPr>
        <p:spPr>
          <a:xfrm>
            <a:off x="1020415" y="187212"/>
            <a:ext cx="10515600" cy="782357"/>
          </a:xfrm>
        </p:spPr>
        <p:txBody>
          <a:bodyPr/>
          <a:lstStyle/>
          <a:p>
            <a:r>
              <a:rPr lang="en-US"/>
              <a:t>Open Research Europe</a:t>
            </a:r>
            <a:endParaRPr lang="en-GB"/>
          </a:p>
        </p:txBody>
      </p:sp>
      <p:pic>
        <p:nvPicPr>
          <p:cNvPr id="10" name="Picture 9"/>
          <p:cNvPicPr>
            <a:picLocks noChangeAspect="1"/>
          </p:cNvPicPr>
          <p:nvPr/>
        </p:nvPicPr>
        <p:blipFill rotWithShape="1">
          <a:blip r:embed="rId3"/>
          <a:srcRect l="48492"/>
          <a:stretch/>
        </p:blipFill>
        <p:spPr>
          <a:xfrm>
            <a:off x="9022310" y="9462"/>
            <a:ext cx="3169690" cy="2822814"/>
          </a:xfrm>
          <a:prstGeom prst="rect">
            <a:avLst/>
          </a:prstGeom>
        </p:spPr>
      </p:pic>
      <p:sp>
        <p:nvSpPr>
          <p:cNvPr id="5" name="TextBox 4">
            <a:extLst>
              <a:ext uri="{FF2B5EF4-FFF2-40B4-BE49-F238E27FC236}">
                <a16:creationId xmlns:a16="http://schemas.microsoft.com/office/drawing/2014/main" id="{89BE6708-2C71-C531-E09A-B87F7F2BFB17}"/>
              </a:ext>
            </a:extLst>
          </p:cNvPr>
          <p:cNvSpPr txBox="1"/>
          <p:nvPr/>
        </p:nvSpPr>
        <p:spPr>
          <a:xfrm>
            <a:off x="457199" y="6338454"/>
            <a:ext cx="9545781"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t>More on </a:t>
            </a:r>
            <a:r>
              <a:rPr lang="en-US" sz="2000" b="1">
                <a:solidFill>
                  <a:srgbClr val="024B9C"/>
                </a:solidFill>
                <a:hlinkClick r:id="rId4">
                  <a:extLst>
                    <a:ext uri="{A12FA001-AC4F-418D-AE19-62706E023703}">
                      <ahyp:hlinkClr xmlns:ahyp="http://schemas.microsoft.com/office/drawing/2018/hyperlinkcolor" val="tx"/>
                    </a:ext>
                  </a:extLst>
                </a:hlinkClick>
              </a:rPr>
              <a:t>Open Research Europe</a:t>
            </a:r>
            <a:r>
              <a:rPr lang="en-US" sz="2000" b="1">
                <a:solidFill>
                  <a:srgbClr val="024B9C"/>
                </a:solidFill>
              </a:rPr>
              <a:t> </a:t>
            </a:r>
          </a:p>
        </p:txBody>
      </p:sp>
    </p:spTree>
    <p:extLst>
      <p:ext uri="{BB962C8B-B14F-4D97-AF65-F5344CB8AC3E}">
        <p14:creationId xmlns:p14="http://schemas.microsoft.com/office/powerpoint/2010/main" val="357706798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44252" y="1051846"/>
            <a:ext cx="11354548" cy="4638970"/>
          </a:xfrm>
        </p:spPr>
        <p:txBody>
          <a:bodyPr vert="horz" lIns="91440" tIns="45720" rIns="91440" bIns="45720" rtlCol="0" anchor="t">
            <a:noAutofit/>
          </a:bodyPr>
          <a:lstStyle/>
          <a:p>
            <a:pPr>
              <a:spcBef>
                <a:spcPts val="600"/>
              </a:spcBef>
            </a:pPr>
            <a:r>
              <a:rPr lang="en-US" dirty="0">
                <a:ea typeface="+mn-lt"/>
                <a:cs typeface="+mn-lt"/>
              </a:rPr>
              <a:t>Beneficiaries </a:t>
            </a:r>
            <a:r>
              <a:rPr lang="en-US" b="1" dirty="0">
                <a:ea typeface="+mn-lt"/>
                <a:cs typeface="+mn-lt"/>
              </a:rPr>
              <a:t>must manage the digital research data </a:t>
            </a:r>
            <a:r>
              <a:rPr lang="en-US" dirty="0">
                <a:ea typeface="+mn-lt"/>
                <a:cs typeface="+mn-lt"/>
              </a:rPr>
              <a:t>generated in the action responsibly, </a:t>
            </a:r>
            <a:r>
              <a:rPr lang="en-US" b="1" dirty="0">
                <a:ea typeface="+mn-lt"/>
                <a:cs typeface="+mn-lt"/>
              </a:rPr>
              <a:t>in line with the FAIR (“Findable”, “Accessible”, “Interoperable”, Reusable”)- M6</a:t>
            </a:r>
            <a:endParaRPr lang="en-US" dirty="0"/>
          </a:p>
          <a:p>
            <a:pPr>
              <a:spcBef>
                <a:spcPts val="600"/>
              </a:spcBef>
            </a:pPr>
            <a:r>
              <a:rPr lang="en-US" dirty="0">
                <a:ea typeface="+mn-lt"/>
                <a:cs typeface="+mn-lt"/>
              </a:rPr>
              <a:t> Establish + regularly update a </a:t>
            </a:r>
            <a:r>
              <a:rPr lang="en-US" b="1" dirty="0">
                <a:ea typeface="+mn-lt"/>
                <a:cs typeface="+mn-lt"/>
              </a:rPr>
              <a:t>data management plan </a:t>
            </a:r>
            <a:r>
              <a:rPr lang="en-US" dirty="0">
                <a:ea typeface="+mn-lt"/>
                <a:cs typeface="+mn-lt"/>
              </a:rPr>
              <a:t>(‘DMP’) for generated (and/or collected) data </a:t>
            </a:r>
          </a:p>
          <a:p>
            <a:pPr>
              <a:spcBef>
                <a:spcPts val="600"/>
              </a:spcBef>
            </a:pPr>
            <a:r>
              <a:rPr lang="en-US" b="1" dirty="0">
                <a:ea typeface="+mn-lt"/>
                <a:cs typeface="+mn-lt"/>
              </a:rPr>
              <a:t>Ensure open access ‘as open as possible, as closed as necessary'</a:t>
            </a:r>
          </a:p>
          <a:p>
            <a:pPr marL="0" indent="0">
              <a:spcBef>
                <a:spcPts val="600"/>
              </a:spcBef>
              <a:buNone/>
            </a:pPr>
            <a:r>
              <a:rPr lang="en-US" sz="2000" b="1" u="sng" dirty="0">
                <a:solidFill>
                  <a:srgbClr val="FF0000"/>
                </a:solidFill>
                <a:ea typeface="+mn-lt"/>
                <a:cs typeface="+mn-lt"/>
              </a:rPr>
              <a:t>Useful</a:t>
            </a:r>
            <a:r>
              <a:rPr lang="en-US" sz="2000" b="1" u="sng" dirty="0">
                <a:solidFill>
                  <a:srgbClr val="FF0000"/>
                </a:solidFill>
                <a:cs typeface="Arial"/>
              </a:rPr>
              <a:t> resources </a:t>
            </a:r>
            <a:endParaRPr lang="en-US" sz="2000" u="sng" dirty="0">
              <a:solidFill>
                <a:srgbClr val="FF0000"/>
              </a:solidFill>
              <a:cs typeface="Arial"/>
            </a:endParaRPr>
          </a:p>
          <a:p>
            <a:pPr>
              <a:spcBef>
                <a:spcPts val="600"/>
              </a:spcBef>
            </a:pPr>
            <a:r>
              <a:rPr lang="en-IE" u="sng" dirty="0">
                <a:hlinkClick r:id="rId2"/>
              </a:rPr>
              <a:t>Horizon Europe Annotated Model Grant Agreement</a:t>
            </a:r>
            <a:r>
              <a:rPr lang="en-IE" dirty="0"/>
              <a:t> (Annex 5, section 2 -</a:t>
            </a:r>
            <a:r>
              <a:rPr lang="en-IE" dirty="0" err="1"/>
              <a:t>pg</a:t>
            </a:r>
            <a:r>
              <a:rPr lang="en-IE" dirty="0"/>
              <a:t> 154)</a:t>
            </a:r>
            <a:endParaRPr lang="en-IE" dirty="0">
              <a:cs typeface="Arial"/>
            </a:endParaRPr>
          </a:p>
          <a:p>
            <a:pPr>
              <a:spcBef>
                <a:spcPts val="600"/>
              </a:spcBef>
            </a:pPr>
            <a:r>
              <a:rPr lang="en-IE" u="sng" dirty="0">
                <a:hlinkClick r:id="rId3"/>
              </a:rPr>
              <a:t>Horizon Europe Data Management Plan Template</a:t>
            </a:r>
            <a:r>
              <a:rPr lang="en-IE" dirty="0"/>
              <a:t> </a:t>
            </a:r>
            <a:r>
              <a:rPr lang="en-GB" dirty="0"/>
              <a:t> (under </a:t>
            </a:r>
            <a:r>
              <a:rPr lang="en-GB" u="sng" dirty="0">
                <a:hlinkClick r:id="rId4"/>
              </a:rPr>
              <a:t>reference documents</a:t>
            </a:r>
            <a:r>
              <a:rPr lang="en-GB" dirty="0"/>
              <a:t> of the Funding and Tenders portal). </a:t>
            </a:r>
            <a:endParaRPr lang="en-GB" dirty="0">
              <a:cs typeface="Arial"/>
            </a:endParaRPr>
          </a:p>
          <a:p>
            <a:endParaRPr lang="en-GB" dirty="0"/>
          </a:p>
        </p:txBody>
      </p:sp>
      <p:sp>
        <p:nvSpPr>
          <p:cNvPr id="3" name="Title 2"/>
          <p:cNvSpPr>
            <a:spLocks noGrp="1"/>
          </p:cNvSpPr>
          <p:nvPr>
            <p:ph type="title"/>
          </p:nvPr>
        </p:nvSpPr>
        <p:spPr>
          <a:xfrm>
            <a:off x="1033247" y="-457152"/>
            <a:ext cx="10913587" cy="1828799"/>
          </a:xfrm>
        </p:spPr>
        <p:txBody>
          <a:bodyPr/>
          <a:lstStyle/>
          <a:p>
            <a:r>
              <a:rPr lang="en-IE"/>
              <a:t>Key points on open science in Horizon Europe </a:t>
            </a:r>
            <a:br>
              <a:rPr lang="en-GB"/>
            </a:br>
            <a:endParaRPr lang="en-GB"/>
          </a:p>
        </p:txBody>
      </p:sp>
    </p:spTree>
    <p:extLst>
      <p:ext uri="{BB962C8B-B14F-4D97-AF65-F5344CB8AC3E}">
        <p14:creationId xmlns:p14="http://schemas.microsoft.com/office/powerpoint/2010/main" val="304793735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17983" t="13987" r="33687" b="8086"/>
          <a:stretch/>
        </p:blipFill>
        <p:spPr>
          <a:xfrm>
            <a:off x="2295525" y="0"/>
            <a:ext cx="7581900" cy="6876606"/>
          </a:xfrm>
          <a:prstGeom prst="rect">
            <a:avLst/>
          </a:prstGeom>
        </p:spPr>
      </p:pic>
    </p:spTree>
    <p:extLst>
      <p:ext uri="{BB962C8B-B14F-4D97-AF65-F5344CB8AC3E}">
        <p14:creationId xmlns:p14="http://schemas.microsoft.com/office/powerpoint/2010/main" val="392191430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a:spLocks noGrp="1"/>
          </p:cNvSpPr>
          <p:nvPr>
            <p:ph type="title"/>
          </p:nvPr>
        </p:nvSpPr>
        <p:spPr>
          <a:xfrm>
            <a:off x="970723" y="180623"/>
            <a:ext cx="10515600" cy="1067618"/>
          </a:xfrm>
        </p:spPr>
        <p:txBody>
          <a:bodyPr anchor="ctr"/>
          <a:lstStyle/>
          <a:p>
            <a:r>
              <a:rPr lang="en-GB"/>
              <a:t>Ethics in Horizon Europe</a:t>
            </a:r>
          </a:p>
        </p:txBody>
      </p:sp>
      <p:sp>
        <p:nvSpPr>
          <p:cNvPr id="3" name="Text Placeholder 2">
            <a:extLst>
              <a:ext uri="{FF2B5EF4-FFF2-40B4-BE49-F238E27FC236}">
                <a16:creationId xmlns:a16="http://schemas.microsoft.com/office/drawing/2014/main" id="{055E363B-4C0B-4A18-81DB-872FBBC089D8}"/>
              </a:ext>
            </a:extLst>
          </p:cNvPr>
          <p:cNvSpPr txBox="1">
            <a:spLocks/>
          </p:cNvSpPr>
          <p:nvPr/>
        </p:nvSpPr>
        <p:spPr>
          <a:xfrm>
            <a:off x="838199" y="1459503"/>
            <a:ext cx="10515600" cy="2039071"/>
          </a:xfrm>
          <a:prstGeom prst="rect">
            <a:avLst/>
          </a:prstGeom>
          <a:solidFill>
            <a:schemeClr val="bg1"/>
          </a:solidFill>
          <a:ln w="28575">
            <a:solidFill>
              <a:schemeClr val="accent4"/>
            </a:solidFill>
            <a:prstDash val="sysDot"/>
          </a:ln>
        </p:spPr>
        <p:txBody>
          <a:bodyPr vert="horz" lIns="91440" tIns="10800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1">
              <a:defRPr/>
            </a:pPr>
            <a:r>
              <a:rPr lang="en-US" b="0">
                <a:solidFill>
                  <a:srgbClr val="004494"/>
                </a:solidFill>
              </a:rPr>
              <a:t>Participation in Horizon Europe requires compliance with the highest standards of research ethics and integrity, and with EU, national and international law.</a:t>
            </a:r>
          </a:p>
          <a:p>
            <a:pPr lvl="1">
              <a:defRPr/>
            </a:pPr>
            <a:endParaRPr lang="en-US">
              <a:solidFill>
                <a:srgbClr val="004494"/>
              </a:solidFill>
            </a:endParaRPr>
          </a:p>
          <a:p>
            <a:pPr lvl="1">
              <a:defRPr/>
            </a:pPr>
            <a:r>
              <a:rPr lang="en-US">
                <a:solidFill>
                  <a:srgbClr val="004494"/>
                </a:solidFill>
              </a:rPr>
              <a:t>Horizon Europe regulation 2021/695 </a:t>
            </a:r>
            <a:r>
              <a:rPr lang="en-US" b="0">
                <a:solidFill>
                  <a:srgbClr val="004494"/>
                </a:solidFill>
              </a:rPr>
              <a:t>(Articles 18 and 19) &amp; </a:t>
            </a:r>
            <a:r>
              <a:rPr lang="en-US">
                <a:solidFill>
                  <a:srgbClr val="004494"/>
                </a:solidFill>
              </a:rPr>
              <a:t>Grant Agreement</a:t>
            </a:r>
            <a:r>
              <a:rPr lang="en-US" b="0">
                <a:solidFill>
                  <a:srgbClr val="004494"/>
                </a:solidFill>
              </a:rPr>
              <a:t> (Art 14, Annex 5): guiding principles and general obligations (including ineligible activities and specific rules e.g. in case of </a:t>
            </a:r>
            <a:r>
              <a:rPr lang="en-US" b="0" err="1">
                <a:solidFill>
                  <a:srgbClr val="004494"/>
                </a:solidFill>
              </a:rPr>
              <a:t>hESC</a:t>
            </a:r>
            <a:r>
              <a:rPr lang="en-US" b="0">
                <a:solidFill>
                  <a:srgbClr val="004494"/>
                </a:solidFill>
              </a:rPr>
              <a:t>/</a:t>
            </a:r>
            <a:r>
              <a:rPr lang="en-US" b="0" err="1">
                <a:solidFill>
                  <a:srgbClr val="004494"/>
                </a:solidFill>
              </a:rPr>
              <a:t>hE</a:t>
            </a:r>
            <a:r>
              <a:rPr lang="en-US" b="0">
                <a:solidFill>
                  <a:srgbClr val="004494"/>
                </a:solidFill>
              </a:rPr>
              <a:t>).</a:t>
            </a:r>
          </a:p>
          <a:p>
            <a:pPr lvl="1">
              <a:defRPr/>
            </a:pPr>
            <a:endParaRPr lang="en-US">
              <a:solidFill>
                <a:schemeClr val="tx1"/>
              </a:solidFill>
            </a:endParaRPr>
          </a:p>
        </p:txBody>
      </p:sp>
      <p:sp>
        <p:nvSpPr>
          <p:cNvPr id="4" name="Rounded Rectangle 14">
            <a:extLst>
              <a:ext uri="{FF2B5EF4-FFF2-40B4-BE49-F238E27FC236}">
                <a16:creationId xmlns:a16="http://schemas.microsoft.com/office/drawing/2014/main" id="{EB8C7962-FF9F-42AB-9F48-8B89525CE3AE}"/>
              </a:ext>
            </a:extLst>
          </p:cNvPr>
          <p:cNvSpPr/>
          <p:nvPr/>
        </p:nvSpPr>
        <p:spPr>
          <a:xfrm>
            <a:off x="838200" y="3569332"/>
            <a:ext cx="10515600" cy="1531108"/>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lvl="0" algn="just">
              <a:spcBef>
                <a:spcPts val="600"/>
              </a:spcBef>
            </a:pPr>
            <a:r>
              <a:rPr lang="en-US" b="1">
                <a:solidFill>
                  <a:srgbClr val="004494"/>
                </a:solidFill>
              </a:rPr>
              <a:t>Before starting an action task raising ethical issues, the beneficiaries must have obtained all approvals or other mandatory documents needed for implementing the task, notably from any (national or local) ethics committee or other bodies.</a:t>
            </a:r>
          </a:p>
          <a:p>
            <a:pPr algn="just">
              <a:spcBef>
                <a:spcPts val="600"/>
              </a:spcBef>
            </a:pPr>
            <a:r>
              <a:rPr lang="en-US" b="1">
                <a:solidFill>
                  <a:srgbClr val="004494"/>
                </a:solidFill>
              </a:rPr>
              <a:t>The documents must be kept on file and submitted by the coordinator to the granting authority upon request. </a:t>
            </a:r>
            <a:endParaRPr lang="en-US" b="1">
              <a:solidFill>
                <a:srgbClr val="004494"/>
              </a:solidFill>
              <a:cs typeface="Arial"/>
            </a:endParaRPr>
          </a:p>
        </p:txBody>
      </p:sp>
      <p:sp>
        <p:nvSpPr>
          <p:cNvPr id="5" name="Rounded Rectangle 16">
            <a:extLst>
              <a:ext uri="{FF2B5EF4-FFF2-40B4-BE49-F238E27FC236}">
                <a16:creationId xmlns:a16="http://schemas.microsoft.com/office/drawing/2014/main" id="{8D5F3EBF-1B83-42AD-9E5E-E6360DBB5F21}"/>
              </a:ext>
            </a:extLst>
          </p:cNvPr>
          <p:cNvSpPr/>
          <p:nvPr/>
        </p:nvSpPr>
        <p:spPr>
          <a:xfrm>
            <a:off x="8210170" y="103055"/>
            <a:ext cx="2814083" cy="901816"/>
          </a:xfrm>
          <a:prstGeom prst="roundRect">
            <a:avLst/>
          </a:prstGeom>
          <a:solidFill>
            <a:srgbClr val="004494"/>
          </a:solidFill>
          <a:ln>
            <a:solidFill>
              <a:srgbClr val="00449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a:solidFill>
                  <a:schemeClr val="bg1"/>
                </a:solidFill>
              </a:rPr>
              <a:t>Integral part </a:t>
            </a:r>
            <a:r>
              <a:rPr lang="en-US">
                <a:solidFill>
                  <a:schemeClr val="bg1"/>
                </a:solidFill>
              </a:rPr>
              <a:t>of research from beginning to end</a:t>
            </a:r>
            <a:endParaRPr lang="en-GB" b="1">
              <a:solidFill>
                <a:schemeClr val="bg1"/>
              </a:solidFill>
            </a:endParaRPr>
          </a:p>
        </p:txBody>
      </p:sp>
      <p:sp>
        <p:nvSpPr>
          <p:cNvPr id="6" name="TextBox 5">
            <a:extLst>
              <a:ext uri="{FF2B5EF4-FFF2-40B4-BE49-F238E27FC236}">
                <a16:creationId xmlns:a16="http://schemas.microsoft.com/office/drawing/2014/main" id="{9CBC2A46-106E-42F9-8159-821D73C15CFF}"/>
              </a:ext>
            </a:extLst>
          </p:cNvPr>
          <p:cNvSpPr txBox="1"/>
          <p:nvPr/>
        </p:nvSpPr>
        <p:spPr>
          <a:xfrm>
            <a:off x="838198" y="5219501"/>
            <a:ext cx="10015331" cy="1200329"/>
          </a:xfrm>
          <a:prstGeom prst="rect">
            <a:avLst/>
          </a:prstGeom>
          <a:noFill/>
        </p:spPr>
        <p:txBody>
          <a:bodyPr wrap="square" rtlCol="0">
            <a:spAutoFit/>
          </a:bodyPr>
          <a:lstStyle/>
          <a:p>
            <a:pPr marL="0" lvl="1">
              <a:defRPr/>
            </a:pPr>
            <a:r>
              <a:rPr lang="en-GB" altLang="en-US">
                <a:solidFill>
                  <a:srgbClr val="004494"/>
                </a:solidFill>
              </a:rPr>
              <a:t>Please pay uttermost attention and contact the PO, whenever you modify activities with potential ethical issues, such as collect or process "personal data" (e.g. name, e-mail address,...), involve volunteers (informed consent procedure required), exchange data between EU – non-EU countries.</a:t>
            </a:r>
          </a:p>
        </p:txBody>
      </p:sp>
    </p:spTree>
    <p:extLst>
      <p:ext uri="{BB962C8B-B14F-4D97-AF65-F5344CB8AC3E}">
        <p14:creationId xmlns:p14="http://schemas.microsoft.com/office/powerpoint/2010/main" val="266189590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7" name="Title 1"/>
          <p:cNvSpPr txBox="1">
            <a:spLocks/>
          </p:cNvSpPr>
          <p:nvPr/>
        </p:nvSpPr>
        <p:spPr>
          <a:xfrm>
            <a:off x="870288" y="382194"/>
            <a:ext cx="9615841" cy="564543"/>
          </a:xfrm>
          <a:prstGeom prst="rect">
            <a:avLst/>
          </a:prstGeom>
        </p:spPr>
        <p:txBody>
          <a:bodyPr vert="horz" wrap="square" lIns="91440" tIns="45720" rIns="91440" bIns="0" rtlCol="0" anchor="t" anchorCtr="0">
            <a:noAutofit/>
          </a:bodyPr>
          <a:lstStyle>
            <a:lvl1pPr algn="l" defTabSz="914400" rtl="0" eaLnBrk="1" latinLnBrk="0" hangingPunct="1">
              <a:lnSpc>
                <a:spcPct val="100000"/>
              </a:lnSpc>
              <a:spcBef>
                <a:spcPct val="0"/>
              </a:spcBef>
              <a:buNone/>
              <a:defRPr sz="3600" b="1" kern="1200">
                <a:solidFill>
                  <a:schemeClr val="accent2"/>
                </a:solidFill>
                <a:latin typeface="+mj-lt"/>
                <a:ea typeface="+mj-ea"/>
                <a:cs typeface="+mj-cs"/>
              </a:defRPr>
            </a:lvl1pPr>
          </a:lstStyle>
          <a:p>
            <a:pPr>
              <a:lnSpc>
                <a:spcPct val="90000"/>
              </a:lnSpc>
            </a:pPr>
            <a:r>
              <a:rPr lang="en-US" sz="4000" b="0">
                <a:solidFill>
                  <a:schemeClr val="tx2"/>
                </a:solidFill>
              </a:rPr>
              <a:t>Ethics Appraisal in the Project Life Cycle</a:t>
            </a:r>
            <a:endParaRPr lang="en-GB" sz="4000" b="0">
              <a:solidFill>
                <a:schemeClr val="tx2"/>
              </a:solidFill>
            </a:endParaRPr>
          </a:p>
        </p:txBody>
      </p:sp>
      <p:sp>
        <p:nvSpPr>
          <p:cNvPr id="2" name="Slide Number Placeholder 1"/>
          <p:cNvSpPr>
            <a:spLocks noGrp="1"/>
          </p:cNvSpPr>
          <p:nvPr>
            <p:ph type="sldNum" sz="quarter" idx="12"/>
          </p:nvPr>
        </p:nvSpPr>
        <p:spPr/>
        <p:txBody>
          <a:bodyPr/>
          <a:lstStyle/>
          <a:p>
            <a:fld id="{F46C79FD-C571-418B-AB0F-5EE936C85276}" type="slidenum">
              <a:rPr lang="en-GB" smtClean="0"/>
              <a:t>64</a:t>
            </a:fld>
            <a:endParaRPr lang="en-GB"/>
          </a:p>
        </p:txBody>
      </p:sp>
      <p:grpSp>
        <p:nvGrpSpPr>
          <p:cNvPr id="35" name="Group 34"/>
          <p:cNvGrpSpPr/>
          <p:nvPr/>
        </p:nvGrpSpPr>
        <p:grpSpPr>
          <a:xfrm>
            <a:off x="414670" y="1660727"/>
            <a:ext cx="11632018" cy="4738201"/>
            <a:chOff x="414670" y="1660727"/>
            <a:chExt cx="11632018" cy="4738201"/>
          </a:xfrm>
        </p:grpSpPr>
        <p:cxnSp>
          <p:nvCxnSpPr>
            <p:cNvPr id="36" name="Straight Connector 35"/>
            <p:cNvCxnSpPr/>
            <p:nvPr/>
          </p:nvCxnSpPr>
          <p:spPr>
            <a:xfrm flipH="1">
              <a:off x="3575164" y="2360294"/>
              <a:ext cx="10633" cy="2700000"/>
            </a:xfrm>
            <a:prstGeom prst="line">
              <a:avLst/>
            </a:prstGeom>
            <a:ln w="31750">
              <a:solidFill>
                <a:srgbClr val="84095B"/>
              </a:solidFill>
              <a:prstDash val="sysDash"/>
            </a:ln>
          </p:spPr>
          <p:style>
            <a:lnRef idx="1">
              <a:schemeClr val="accent1"/>
            </a:lnRef>
            <a:fillRef idx="0">
              <a:schemeClr val="accent1"/>
            </a:fillRef>
            <a:effectRef idx="0">
              <a:schemeClr val="accent1"/>
            </a:effectRef>
            <a:fontRef idx="minor">
              <a:schemeClr val="tx1"/>
            </a:fontRef>
          </p:style>
        </p:cxnSp>
        <p:sp>
          <p:nvSpPr>
            <p:cNvPr id="37" name="Right Arrow 36"/>
            <p:cNvSpPr/>
            <p:nvPr/>
          </p:nvSpPr>
          <p:spPr>
            <a:xfrm>
              <a:off x="733647" y="2539474"/>
              <a:ext cx="11313041" cy="1156138"/>
            </a:xfrm>
            <a:prstGeom prst="rightArrow">
              <a:avLst>
                <a:gd name="adj1" fmla="val 50000"/>
                <a:gd name="adj2" fmla="val 81818"/>
              </a:avLst>
            </a:prstGeom>
            <a:solidFill>
              <a:schemeClr val="accent2">
                <a:lumMod val="60000"/>
                <a:lumOff val="40000"/>
              </a:schemeClr>
            </a:solidFill>
            <a:ln w="25400">
              <a:solidFill>
                <a:srgbClr val="034E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38" name="TextBox 37"/>
            <p:cNvSpPr txBox="1"/>
            <p:nvPr/>
          </p:nvSpPr>
          <p:spPr>
            <a:xfrm>
              <a:off x="1367332" y="1660727"/>
              <a:ext cx="1451038" cy="338554"/>
            </a:xfrm>
            <a:prstGeom prst="rect">
              <a:avLst/>
            </a:prstGeom>
            <a:noFill/>
          </p:spPr>
          <p:txBody>
            <a:bodyPr wrap="none" rtlCol="0">
              <a:spAutoFit/>
            </a:bodyPr>
            <a:lstStyle/>
            <a:p>
              <a:r>
                <a:rPr lang="en-IE" sz="1600" b="1">
                  <a:solidFill>
                    <a:schemeClr val="tx1">
                      <a:lumMod val="50000"/>
                    </a:schemeClr>
                  </a:solidFill>
                </a:rPr>
                <a:t>Call deadline</a:t>
              </a:r>
              <a:endParaRPr lang="fr-BE" sz="1600" b="1">
                <a:solidFill>
                  <a:schemeClr val="tx1">
                    <a:lumMod val="50000"/>
                  </a:schemeClr>
                </a:solidFill>
              </a:endParaRPr>
            </a:p>
          </p:txBody>
        </p:sp>
        <p:sp>
          <p:nvSpPr>
            <p:cNvPr id="39" name="TextBox 38"/>
            <p:cNvSpPr txBox="1"/>
            <p:nvPr/>
          </p:nvSpPr>
          <p:spPr>
            <a:xfrm>
              <a:off x="3127713" y="1961576"/>
              <a:ext cx="934871" cy="338554"/>
            </a:xfrm>
            <a:prstGeom prst="rect">
              <a:avLst/>
            </a:prstGeom>
            <a:noFill/>
          </p:spPr>
          <p:txBody>
            <a:bodyPr wrap="none" rtlCol="0">
              <a:spAutoFit/>
            </a:bodyPr>
            <a:lstStyle/>
            <a:p>
              <a:r>
                <a:rPr lang="en-IE" sz="1600">
                  <a:solidFill>
                    <a:schemeClr val="tx1">
                      <a:lumMod val="50000"/>
                    </a:schemeClr>
                  </a:solidFill>
                </a:rPr>
                <a:t>Ranking</a:t>
              </a:r>
              <a:endParaRPr lang="fr-BE" sz="1600">
                <a:solidFill>
                  <a:schemeClr val="tx1">
                    <a:lumMod val="50000"/>
                  </a:schemeClr>
                </a:solidFill>
              </a:endParaRPr>
            </a:p>
          </p:txBody>
        </p:sp>
        <p:sp>
          <p:nvSpPr>
            <p:cNvPr id="40" name="TextBox 39"/>
            <p:cNvSpPr txBox="1"/>
            <p:nvPr/>
          </p:nvSpPr>
          <p:spPr>
            <a:xfrm>
              <a:off x="6587494" y="1660727"/>
              <a:ext cx="1713931" cy="338554"/>
            </a:xfrm>
            <a:prstGeom prst="rect">
              <a:avLst/>
            </a:prstGeom>
            <a:noFill/>
          </p:spPr>
          <p:txBody>
            <a:bodyPr wrap="none" rtlCol="0">
              <a:spAutoFit/>
            </a:bodyPr>
            <a:lstStyle>
              <a:defPPr>
                <a:defRPr lang="en-US"/>
              </a:defPPr>
              <a:lvl1pPr>
                <a:defRPr sz="1600" b="1">
                  <a:solidFill>
                    <a:schemeClr val="tx1">
                      <a:lumMod val="50000"/>
                    </a:schemeClr>
                  </a:solidFill>
                </a:defRPr>
              </a:lvl1pPr>
            </a:lstStyle>
            <a:p>
              <a:r>
                <a:rPr lang="en-IE"/>
                <a:t>Grant signature</a:t>
              </a:r>
              <a:endParaRPr lang="fr-BE"/>
            </a:p>
          </p:txBody>
        </p:sp>
        <p:sp>
          <p:nvSpPr>
            <p:cNvPr id="41" name="TextBox 40"/>
            <p:cNvSpPr txBox="1"/>
            <p:nvPr/>
          </p:nvSpPr>
          <p:spPr>
            <a:xfrm>
              <a:off x="4262445" y="1660727"/>
              <a:ext cx="1596399" cy="338554"/>
            </a:xfrm>
            <a:prstGeom prst="rect">
              <a:avLst/>
            </a:prstGeom>
            <a:noFill/>
          </p:spPr>
          <p:txBody>
            <a:bodyPr wrap="none" rtlCol="0">
              <a:spAutoFit/>
            </a:bodyPr>
            <a:lstStyle/>
            <a:p>
              <a:r>
                <a:rPr lang="en-IE" sz="1600" b="1">
                  <a:solidFill>
                    <a:schemeClr val="tx1">
                      <a:lumMod val="50000"/>
                    </a:schemeClr>
                  </a:solidFill>
                </a:rPr>
                <a:t>GAP invitation</a:t>
              </a:r>
              <a:endParaRPr lang="fr-BE" sz="1600" b="1">
                <a:solidFill>
                  <a:schemeClr val="tx1">
                    <a:lumMod val="50000"/>
                  </a:schemeClr>
                </a:solidFill>
              </a:endParaRPr>
            </a:p>
          </p:txBody>
        </p:sp>
        <p:cxnSp>
          <p:nvCxnSpPr>
            <p:cNvPr id="42" name="Straight Connector 41"/>
            <p:cNvCxnSpPr/>
            <p:nvPr/>
          </p:nvCxnSpPr>
          <p:spPr>
            <a:xfrm flipH="1">
              <a:off x="2062716" y="2138485"/>
              <a:ext cx="10633" cy="1260000"/>
            </a:xfrm>
            <a:prstGeom prst="line">
              <a:avLst/>
            </a:prstGeom>
            <a:ln w="31750">
              <a:solidFill>
                <a:srgbClr val="84095B"/>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5038071" y="2138485"/>
              <a:ext cx="10633" cy="1260000"/>
            </a:xfrm>
            <a:prstGeom prst="line">
              <a:avLst/>
            </a:prstGeom>
            <a:ln w="31750">
              <a:solidFill>
                <a:srgbClr val="84095B"/>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a:off x="10189542" y="2138485"/>
              <a:ext cx="10633" cy="1260000"/>
            </a:xfrm>
            <a:prstGeom prst="line">
              <a:avLst/>
            </a:prstGeom>
            <a:ln w="31750">
              <a:solidFill>
                <a:srgbClr val="84095B"/>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7428010" y="2138485"/>
              <a:ext cx="10633" cy="1260000"/>
            </a:xfrm>
            <a:prstGeom prst="line">
              <a:avLst/>
            </a:prstGeom>
            <a:ln w="31750">
              <a:solidFill>
                <a:srgbClr val="84095B"/>
              </a:solidFill>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732051" y="2963818"/>
              <a:ext cx="9128205" cy="338554"/>
            </a:xfrm>
            <a:prstGeom prst="rect">
              <a:avLst/>
            </a:prstGeom>
            <a:noFill/>
          </p:spPr>
          <p:txBody>
            <a:bodyPr wrap="none" rtlCol="0">
              <a:spAutoFit/>
            </a:bodyPr>
            <a:lstStyle/>
            <a:p>
              <a:r>
                <a:rPr lang="en-IE" sz="1600" b="1" i="1">
                  <a:solidFill>
                    <a:schemeClr val="tx1">
                      <a:lumMod val="50000"/>
                    </a:schemeClr>
                  </a:solidFill>
                </a:rPr>
                <a:t>Submission             Evaluation (merit)                  GA preparation                 Project execution</a:t>
              </a:r>
              <a:endParaRPr lang="fr-BE" sz="1600" b="1" i="1">
                <a:solidFill>
                  <a:schemeClr val="tx1">
                    <a:lumMod val="50000"/>
                  </a:schemeClr>
                </a:solidFill>
              </a:endParaRPr>
            </a:p>
          </p:txBody>
        </p:sp>
        <p:sp>
          <p:nvSpPr>
            <p:cNvPr id="47" name="TextBox 46"/>
            <p:cNvSpPr txBox="1"/>
            <p:nvPr/>
          </p:nvSpPr>
          <p:spPr>
            <a:xfrm>
              <a:off x="9556115" y="1660727"/>
              <a:ext cx="1301959" cy="338554"/>
            </a:xfrm>
            <a:prstGeom prst="rect">
              <a:avLst/>
            </a:prstGeom>
            <a:noFill/>
          </p:spPr>
          <p:txBody>
            <a:bodyPr wrap="none" rtlCol="0">
              <a:spAutoFit/>
            </a:bodyPr>
            <a:lstStyle>
              <a:defPPr>
                <a:defRPr lang="en-US"/>
              </a:defPPr>
              <a:lvl1pPr>
                <a:defRPr sz="1600" b="1">
                  <a:solidFill>
                    <a:schemeClr val="tx1">
                      <a:lumMod val="50000"/>
                    </a:schemeClr>
                  </a:solidFill>
                </a:defRPr>
              </a:lvl1pPr>
            </a:lstStyle>
            <a:p>
              <a:r>
                <a:rPr lang="en-IE"/>
                <a:t>Project end</a:t>
              </a:r>
              <a:endParaRPr lang="fr-BE"/>
            </a:p>
          </p:txBody>
        </p:sp>
        <p:cxnSp>
          <p:nvCxnSpPr>
            <p:cNvPr id="48" name="Straight Connector 47"/>
            <p:cNvCxnSpPr/>
            <p:nvPr/>
          </p:nvCxnSpPr>
          <p:spPr>
            <a:xfrm flipH="1">
              <a:off x="2055624" y="3396677"/>
              <a:ext cx="10633" cy="2988000"/>
            </a:xfrm>
            <a:prstGeom prst="line">
              <a:avLst/>
            </a:prstGeom>
            <a:ln w="31750">
              <a:solidFill>
                <a:srgbClr val="84095B"/>
              </a:solidFill>
              <a:prstDash val="sysDash"/>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H="1">
              <a:off x="5030979" y="3396677"/>
              <a:ext cx="10633" cy="2160000"/>
            </a:xfrm>
            <a:prstGeom prst="line">
              <a:avLst/>
            </a:prstGeom>
            <a:ln w="31750">
              <a:solidFill>
                <a:srgbClr val="84095B"/>
              </a:solidFill>
              <a:prstDash val="sysDash"/>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H="1">
              <a:off x="10182450" y="3396677"/>
              <a:ext cx="10633" cy="2988000"/>
            </a:xfrm>
            <a:prstGeom prst="line">
              <a:avLst/>
            </a:prstGeom>
            <a:ln w="31750">
              <a:solidFill>
                <a:srgbClr val="84095B"/>
              </a:solidFill>
              <a:prstDash val="sysDash"/>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H="1">
              <a:off x="7420918" y="3396677"/>
              <a:ext cx="10633" cy="2988000"/>
            </a:xfrm>
            <a:prstGeom prst="line">
              <a:avLst/>
            </a:prstGeom>
            <a:ln w="31750">
              <a:solidFill>
                <a:srgbClr val="84095B"/>
              </a:solidFill>
              <a:prstDash val="sysDash"/>
            </a:ln>
          </p:spPr>
          <p:style>
            <a:lnRef idx="1">
              <a:schemeClr val="accent1"/>
            </a:lnRef>
            <a:fillRef idx="0">
              <a:schemeClr val="accent1"/>
            </a:fillRef>
            <a:effectRef idx="0">
              <a:schemeClr val="accent1"/>
            </a:effectRef>
            <a:fontRef idx="minor">
              <a:schemeClr val="tx1"/>
            </a:fontRef>
          </p:style>
        </p:cxnSp>
        <p:sp>
          <p:nvSpPr>
            <p:cNvPr id="52" name="Rounded Rectangle 51"/>
            <p:cNvSpPr/>
            <p:nvPr/>
          </p:nvSpPr>
          <p:spPr>
            <a:xfrm>
              <a:off x="414670" y="5835484"/>
              <a:ext cx="1403497" cy="563444"/>
            </a:xfrm>
            <a:prstGeom prst="round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600" b="1">
                  <a:solidFill>
                    <a:srgbClr val="931680"/>
                  </a:solidFill>
                </a:rPr>
                <a:t>All proposals</a:t>
              </a:r>
              <a:endParaRPr lang="fr-BE" sz="1600" b="1">
                <a:solidFill>
                  <a:srgbClr val="931680"/>
                </a:solidFill>
              </a:endParaRPr>
            </a:p>
          </p:txBody>
        </p:sp>
        <p:sp>
          <p:nvSpPr>
            <p:cNvPr id="53" name="Rounded Rectangle 52"/>
            <p:cNvSpPr/>
            <p:nvPr/>
          </p:nvSpPr>
          <p:spPr>
            <a:xfrm>
              <a:off x="3406387" y="5835484"/>
              <a:ext cx="2989518" cy="563444"/>
            </a:xfrm>
            <a:prstGeom prst="round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600" b="1">
                  <a:solidFill>
                    <a:srgbClr val="931680"/>
                  </a:solidFill>
                </a:rPr>
                <a:t>Main / reserve list</a:t>
              </a:r>
              <a:br>
                <a:rPr lang="en-IE" sz="1600" b="1">
                  <a:solidFill>
                    <a:srgbClr val="931680"/>
                  </a:solidFill>
                </a:rPr>
              </a:br>
              <a:r>
                <a:rPr lang="en-IE" sz="1600" b="1">
                  <a:solidFill>
                    <a:srgbClr val="931680"/>
                  </a:solidFill>
                </a:rPr>
                <a:t>proposals</a:t>
              </a:r>
              <a:endParaRPr lang="fr-BE" sz="1600" b="1">
                <a:solidFill>
                  <a:srgbClr val="931680"/>
                </a:solidFill>
              </a:endParaRPr>
            </a:p>
          </p:txBody>
        </p:sp>
        <p:sp>
          <p:nvSpPr>
            <p:cNvPr id="54" name="Rounded Rectangle 53"/>
            <p:cNvSpPr/>
            <p:nvPr/>
          </p:nvSpPr>
          <p:spPr>
            <a:xfrm>
              <a:off x="8143556" y="5835484"/>
              <a:ext cx="1403497" cy="563444"/>
            </a:xfrm>
            <a:prstGeom prst="round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600" b="1">
                  <a:solidFill>
                    <a:srgbClr val="034EA2"/>
                  </a:solidFill>
                </a:rPr>
                <a:t>Selected projects</a:t>
              </a:r>
              <a:endParaRPr lang="fr-BE" sz="1600" b="1">
                <a:solidFill>
                  <a:srgbClr val="034EA2"/>
                </a:solidFill>
              </a:endParaRPr>
            </a:p>
          </p:txBody>
        </p:sp>
        <p:sp>
          <p:nvSpPr>
            <p:cNvPr id="55" name="Rectangle 54"/>
            <p:cNvSpPr/>
            <p:nvPr/>
          </p:nvSpPr>
          <p:spPr>
            <a:xfrm>
              <a:off x="3586103" y="4086649"/>
              <a:ext cx="1208272" cy="447990"/>
            </a:xfrm>
            <a:prstGeom prst="rect">
              <a:avLst/>
            </a:prstGeom>
            <a:solidFill>
              <a:srgbClr val="6AE8B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400" b="1">
                  <a:solidFill>
                    <a:schemeClr val="tx1">
                      <a:lumMod val="50000"/>
                    </a:schemeClr>
                  </a:solidFill>
                </a:rPr>
                <a:t>Screening</a:t>
              </a:r>
              <a:endParaRPr lang="fr-BE" sz="1400" b="1">
                <a:solidFill>
                  <a:schemeClr val="tx1">
                    <a:lumMod val="50000"/>
                  </a:schemeClr>
                </a:solidFill>
              </a:endParaRPr>
            </a:p>
          </p:txBody>
        </p:sp>
        <p:sp>
          <p:nvSpPr>
            <p:cNvPr id="56" name="Rectangle 55"/>
            <p:cNvSpPr/>
            <p:nvPr/>
          </p:nvSpPr>
          <p:spPr>
            <a:xfrm>
              <a:off x="3902150" y="4780721"/>
              <a:ext cx="1335239" cy="432000"/>
            </a:xfrm>
            <a:prstGeom prst="rect">
              <a:avLst/>
            </a:prstGeom>
            <a:solidFill>
              <a:srgbClr val="16906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400" b="1"/>
                <a:t>Assessment</a:t>
              </a:r>
              <a:endParaRPr lang="fr-BE" sz="1400" b="1"/>
            </a:p>
          </p:txBody>
        </p:sp>
        <p:cxnSp>
          <p:nvCxnSpPr>
            <p:cNvPr id="58" name="Straight Arrow Connector 57"/>
            <p:cNvCxnSpPr/>
            <p:nvPr/>
          </p:nvCxnSpPr>
          <p:spPr>
            <a:xfrm>
              <a:off x="4794375" y="4302649"/>
              <a:ext cx="675209" cy="0"/>
            </a:xfrm>
            <a:prstGeom prst="straightConnector1">
              <a:avLst/>
            </a:prstGeom>
            <a:ln w="31750">
              <a:solidFill>
                <a:srgbClr val="FF0000"/>
              </a:solidFill>
              <a:prstDash val="dashDot"/>
              <a:tailEnd type="arrow"/>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a:off x="5237389" y="4996721"/>
              <a:ext cx="938295" cy="0"/>
            </a:xfrm>
            <a:prstGeom prst="straightConnector1">
              <a:avLst/>
            </a:prstGeom>
            <a:ln w="31750">
              <a:solidFill>
                <a:srgbClr val="FF0000"/>
              </a:solidFill>
              <a:prstDash val="dashDot"/>
              <a:tailEnd type="arrow"/>
            </a:ln>
          </p:spPr>
          <p:style>
            <a:lnRef idx="1">
              <a:schemeClr val="accent1"/>
            </a:lnRef>
            <a:fillRef idx="0">
              <a:schemeClr val="accent1"/>
            </a:fillRef>
            <a:effectRef idx="0">
              <a:schemeClr val="accent1"/>
            </a:effectRef>
            <a:fontRef idx="minor">
              <a:schemeClr val="tx1"/>
            </a:fontRef>
          </p:style>
        </p:cxnSp>
        <p:sp>
          <p:nvSpPr>
            <p:cNvPr id="63" name="Rectangle 62"/>
            <p:cNvSpPr/>
            <p:nvPr/>
          </p:nvSpPr>
          <p:spPr>
            <a:xfrm>
              <a:off x="8034948" y="4099306"/>
              <a:ext cx="1620712" cy="718524"/>
            </a:xfrm>
            <a:prstGeom prst="rect">
              <a:avLst/>
            </a:prstGeom>
            <a:solidFill>
              <a:srgbClr val="F5C4B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400" b="1">
                  <a:solidFill>
                    <a:schemeClr val="tx1">
                      <a:lumMod val="50000"/>
                    </a:schemeClr>
                  </a:solidFill>
                </a:rPr>
                <a:t>Ethics Checks/Reviews</a:t>
              </a:r>
              <a:endParaRPr lang="fr-BE" sz="1400" b="1">
                <a:solidFill>
                  <a:schemeClr val="tx1">
                    <a:lumMod val="50000"/>
                  </a:schemeClr>
                </a:solidFill>
              </a:endParaRPr>
            </a:p>
          </p:txBody>
        </p:sp>
        <p:sp>
          <p:nvSpPr>
            <p:cNvPr id="64" name="Rectangle 63"/>
            <p:cNvSpPr/>
            <p:nvPr/>
          </p:nvSpPr>
          <p:spPr>
            <a:xfrm>
              <a:off x="484919" y="4078040"/>
              <a:ext cx="1262998" cy="623433"/>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400" b="1">
                  <a:solidFill>
                    <a:schemeClr val="tx1">
                      <a:lumMod val="50000"/>
                    </a:schemeClr>
                  </a:solidFill>
                </a:rPr>
                <a:t>Self-assessment</a:t>
              </a:r>
              <a:endParaRPr lang="fr-BE" sz="1400" b="1">
                <a:solidFill>
                  <a:schemeClr val="tx1">
                    <a:lumMod val="50000"/>
                  </a:schemeClr>
                </a:solidFill>
              </a:endParaRPr>
            </a:p>
          </p:txBody>
        </p:sp>
      </p:grpSp>
      <p:sp>
        <p:nvSpPr>
          <p:cNvPr id="5" name="Rectangle 4">
            <a:extLst>
              <a:ext uri="{FF2B5EF4-FFF2-40B4-BE49-F238E27FC236}">
                <a16:creationId xmlns:a16="http://schemas.microsoft.com/office/drawing/2014/main" id="{385BBCAF-D66F-43A2-9A6E-266D35742A52}"/>
              </a:ext>
            </a:extLst>
          </p:cNvPr>
          <p:cNvSpPr/>
          <p:nvPr/>
        </p:nvSpPr>
        <p:spPr>
          <a:xfrm>
            <a:off x="414670" y="2529699"/>
            <a:ext cx="7126902" cy="3966712"/>
          </a:xfrm>
          <a:prstGeom prst="rect">
            <a:avLst/>
          </a:prstGeom>
          <a:solidFill>
            <a:schemeClr val="accent1">
              <a:alpha val="33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 name="Oval 6">
            <a:extLst>
              <a:ext uri="{FF2B5EF4-FFF2-40B4-BE49-F238E27FC236}">
                <a16:creationId xmlns:a16="http://schemas.microsoft.com/office/drawing/2014/main" id="{FCB3111A-2BEB-43B5-9771-A09F08ACFE06}"/>
              </a:ext>
            </a:extLst>
          </p:cNvPr>
          <p:cNvSpPr/>
          <p:nvPr/>
        </p:nvSpPr>
        <p:spPr>
          <a:xfrm>
            <a:off x="7515846" y="2292759"/>
            <a:ext cx="2633190" cy="4483759"/>
          </a:xfrm>
          <a:prstGeom prst="ellipse">
            <a:avLst/>
          </a:prstGeom>
          <a:solidFill>
            <a:schemeClr val="accent5">
              <a:alpha val="18000"/>
            </a:schemeClr>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20541007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2"/>
          <p:cNvSpPr>
            <a:spLocks noGrp="1"/>
          </p:cNvSpPr>
          <p:nvPr>
            <p:ph type="title"/>
          </p:nvPr>
        </p:nvSpPr>
        <p:spPr>
          <a:xfrm>
            <a:off x="838200" y="338667"/>
            <a:ext cx="10515600" cy="871473"/>
          </a:xfrm>
        </p:spPr>
        <p:txBody>
          <a:bodyPr anchor="ctr"/>
          <a:lstStyle/>
          <a:p>
            <a:r>
              <a:rPr lang="en-GB"/>
              <a:t>Implementing ethics: Check or Review </a:t>
            </a:r>
            <a:br>
              <a:rPr lang="en-GB"/>
            </a:br>
            <a:r>
              <a:rPr lang="en-GB" sz="1600" i="1"/>
              <a:t>(ethics issues cleared)</a:t>
            </a:r>
            <a:endParaRPr lang="en-GB" sz="1600"/>
          </a:p>
        </p:txBody>
      </p:sp>
      <p:sp>
        <p:nvSpPr>
          <p:cNvPr id="11" name="Text Placeholder 1">
            <a:extLst>
              <a:ext uri="{FF2B5EF4-FFF2-40B4-BE49-F238E27FC236}">
                <a16:creationId xmlns:a16="http://schemas.microsoft.com/office/drawing/2014/main" id="{0A31C640-6A6B-404D-8F1B-C21640AA2492}"/>
              </a:ext>
            </a:extLst>
          </p:cNvPr>
          <p:cNvSpPr txBox="1">
            <a:spLocks/>
          </p:cNvSpPr>
          <p:nvPr/>
        </p:nvSpPr>
        <p:spPr>
          <a:xfrm>
            <a:off x="838427" y="1433689"/>
            <a:ext cx="10156951" cy="4792848"/>
          </a:xfrm>
          <a:prstGeom prst="rect">
            <a:avLst/>
          </a:prstGeom>
          <a:ln w="28575">
            <a:solidFill>
              <a:schemeClr val="bg1"/>
            </a:solidFill>
            <a:prstDash val="sysDot"/>
          </a:ln>
        </p:spPr>
        <p:txBody>
          <a:bodyPr lIns="91440" tIns="45720" rIns="91440" bIns="45720" anchor="t"/>
          <a:lstStyle>
            <a:lvl1pPr marL="228600" indent="-228600" algn="l" defTabSz="914400" rtl="0" eaLnBrk="1" latinLnBrk="0" hangingPunct="1">
              <a:lnSpc>
                <a:spcPct val="100000"/>
              </a:lnSpc>
              <a:spcBef>
                <a:spcPts val="0"/>
              </a:spcBef>
              <a:spcAft>
                <a:spcPts val="1800"/>
              </a:spcAft>
              <a:buClr>
                <a:schemeClr val="tx2"/>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Bef>
                <a:spcPts val="1200"/>
              </a:spcBef>
              <a:spcAft>
                <a:spcPts val="0"/>
              </a:spcAft>
              <a:buClr>
                <a:srgbClr val="931680"/>
              </a:buClr>
              <a:buNone/>
            </a:pPr>
            <a:r>
              <a:rPr lang="en-US" sz="1600" b="1">
                <a:solidFill>
                  <a:srgbClr val="FFC000"/>
                </a:solidFill>
              </a:rPr>
              <a:t>Ethics Check / Review </a:t>
            </a:r>
            <a:r>
              <a:rPr lang="en-US" sz="1600" b="1">
                <a:solidFill>
                  <a:srgbClr val="004494"/>
                </a:solidFill>
              </a:rPr>
              <a:t>might be requested</a:t>
            </a:r>
            <a:endParaRPr lang="en-US" sz="1600">
              <a:solidFill>
                <a:srgbClr val="004494"/>
              </a:solidFill>
            </a:endParaRPr>
          </a:p>
          <a:p>
            <a:pPr marL="712470" lvl="2" indent="-350520" algn="just">
              <a:spcBef>
                <a:spcPts val="1200"/>
              </a:spcBef>
              <a:spcAft>
                <a:spcPts val="0"/>
              </a:spcAft>
              <a:buClr>
                <a:srgbClr val="FFC000"/>
              </a:buClr>
              <a:buFont typeface="Wingdings" panose="05000000000000000000" pitchFamily="2" charset="2"/>
              <a:buChar char="v"/>
            </a:pPr>
            <a:r>
              <a:rPr lang="en-US" sz="1600" b="1">
                <a:solidFill>
                  <a:srgbClr val="004494"/>
                </a:solidFill>
                <a:sym typeface="Wingdings" panose="05000000000000000000" pitchFamily="2" charset="2"/>
              </a:rPr>
              <a:t>When: </a:t>
            </a:r>
            <a:r>
              <a:rPr lang="en-US" sz="1600">
                <a:solidFill>
                  <a:srgbClr val="004494"/>
                </a:solidFill>
              </a:rPr>
              <a:t>it is important to reassess the global situation or specific ethics issues during the implementation of the project, or when the ethics self-assessment does not contain all necessary elements.</a:t>
            </a:r>
            <a:endParaRPr lang="en-US" sz="1600">
              <a:solidFill>
                <a:srgbClr val="004494"/>
              </a:solidFill>
              <a:cs typeface="Arial"/>
            </a:endParaRPr>
          </a:p>
          <a:p>
            <a:pPr marL="712470" lvl="2" indent="-350520" algn="just">
              <a:spcBef>
                <a:spcPts val="1200"/>
              </a:spcBef>
              <a:spcAft>
                <a:spcPts val="0"/>
              </a:spcAft>
              <a:buClr>
                <a:srgbClr val="FFC000"/>
              </a:buClr>
              <a:buFont typeface="Wingdings" panose="05000000000000000000" pitchFamily="2" charset="2"/>
              <a:buChar char="v"/>
            </a:pPr>
            <a:r>
              <a:rPr lang="en-US" sz="1600" b="1">
                <a:solidFill>
                  <a:srgbClr val="004494"/>
                </a:solidFill>
                <a:sym typeface="Wingdings" panose="05000000000000000000" pitchFamily="2" charset="2"/>
              </a:rPr>
              <a:t>Ethics WP/Deliverables</a:t>
            </a:r>
            <a:r>
              <a:rPr lang="en-US" sz="1600">
                <a:solidFill>
                  <a:srgbClr val="004494"/>
                </a:solidFill>
                <a:sym typeface="Wingdings" panose="05000000000000000000" pitchFamily="2" charset="2"/>
              </a:rPr>
              <a:t>: no specific deliverables, although the PO may have set one or more deliverables during GAP to allow submission of supporting ethics documents and/or information to check/review (</a:t>
            </a:r>
            <a:r>
              <a:rPr lang="en-US" sz="1600" b="1">
                <a:solidFill>
                  <a:srgbClr val="004494"/>
                </a:solidFill>
                <a:sym typeface="Wingdings" panose="05000000000000000000" pitchFamily="2" charset="2"/>
              </a:rPr>
              <a:t>clearance</a:t>
            </a:r>
            <a:r>
              <a:rPr lang="en-US" sz="1600">
                <a:solidFill>
                  <a:srgbClr val="004494"/>
                </a:solidFill>
                <a:sym typeface="Wingdings" panose="05000000000000000000" pitchFamily="2" charset="2"/>
              </a:rPr>
              <a:t>).</a:t>
            </a:r>
          </a:p>
          <a:p>
            <a:pPr marL="0" lvl="1" indent="-95250" algn="just">
              <a:spcBef>
                <a:spcPts val="1200"/>
              </a:spcBef>
              <a:spcAft>
                <a:spcPts val="0"/>
              </a:spcAft>
              <a:buClr>
                <a:srgbClr val="931680"/>
              </a:buClr>
              <a:buNone/>
            </a:pPr>
            <a:r>
              <a:rPr lang="en-US" sz="1600">
                <a:solidFill>
                  <a:srgbClr val="FFC000"/>
                </a:solidFill>
                <a:sym typeface="Wingdings" panose="05000000000000000000" pitchFamily="2" charset="2"/>
              </a:rPr>
              <a:t>Difference between </a:t>
            </a:r>
            <a:r>
              <a:rPr lang="en-US" sz="1600" b="1">
                <a:solidFill>
                  <a:srgbClr val="FFC000"/>
                </a:solidFill>
                <a:sym typeface="Wingdings" panose="05000000000000000000" pitchFamily="2" charset="2"/>
              </a:rPr>
              <a:t>check</a:t>
            </a:r>
            <a:r>
              <a:rPr lang="en-US" sz="1600">
                <a:solidFill>
                  <a:srgbClr val="FFC000"/>
                </a:solidFill>
                <a:sym typeface="Wingdings" panose="05000000000000000000" pitchFamily="2" charset="2"/>
              </a:rPr>
              <a:t> and </a:t>
            </a:r>
            <a:r>
              <a:rPr lang="en-US" sz="1600" b="1">
                <a:solidFill>
                  <a:srgbClr val="FFC000"/>
                </a:solidFill>
                <a:sym typeface="Wingdings" panose="05000000000000000000" pitchFamily="2" charset="2"/>
              </a:rPr>
              <a:t>review</a:t>
            </a:r>
            <a:endParaRPr lang="en-US" sz="1600">
              <a:solidFill>
                <a:srgbClr val="004494"/>
              </a:solidFill>
              <a:cs typeface="Arial"/>
            </a:endParaRPr>
          </a:p>
          <a:p>
            <a:pPr marL="712470" lvl="2" indent="-350520" algn="just">
              <a:spcBef>
                <a:spcPts val="1200"/>
              </a:spcBef>
              <a:spcAft>
                <a:spcPts val="0"/>
              </a:spcAft>
              <a:buClr>
                <a:srgbClr val="FFC000"/>
              </a:buClr>
              <a:buFont typeface="Wingdings" panose="05000000000000000000" pitchFamily="2" charset="2"/>
              <a:buChar char="v"/>
            </a:pPr>
            <a:r>
              <a:rPr lang="en-US" sz="1600" b="1" i="0" u="none" strike="noStrike">
                <a:solidFill>
                  <a:srgbClr val="004494"/>
                </a:solidFill>
                <a:effectLst/>
                <a:latin typeface="Arial"/>
                <a:cs typeface="Arial"/>
              </a:rPr>
              <a:t>Ethics </a:t>
            </a:r>
            <a:r>
              <a:rPr lang="en-US" sz="1600" b="1">
                <a:solidFill>
                  <a:srgbClr val="004494"/>
                </a:solidFill>
                <a:latin typeface="Arial"/>
                <a:cs typeface="Arial"/>
              </a:rPr>
              <a:t>Check</a:t>
            </a:r>
            <a:r>
              <a:rPr lang="en-US" sz="1600" b="1" i="0" u="none" strike="noStrike">
                <a:solidFill>
                  <a:srgbClr val="004494"/>
                </a:solidFill>
                <a:effectLst/>
                <a:latin typeface="Arial"/>
                <a:cs typeface="Arial"/>
              </a:rPr>
              <a:t>: </a:t>
            </a:r>
            <a:r>
              <a:rPr lang="en-US" sz="1600">
                <a:solidFill>
                  <a:srgbClr val="004494"/>
                </a:solidFill>
              </a:rPr>
              <a:t>internal check by the project officer or REA ethics correspondent who may be supported by external ethics experts.</a:t>
            </a:r>
            <a:endParaRPr lang="en-US" sz="1600">
              <a:solidFill>
                <a:srgbClr val="004494"/>
              </a:solidFill>
              <a:cs typeface="Arial"/>
            </a:endParaRPr>
          </a:p>
          <a:p>
            <a:pPr marL="712470" lvl="2" indent="-350520" algn="just">
              <a:spcBef>
                <a:spcPts val="1200"/>
              </a:spcBef>
              <a:spcAft>
                <a:spcPts val="0"/>
              </a:spcAft>
              <a:buClr>
                <a:srgbClr val="FFC000"/>
              </a:buClr>
              <a:buFont typeface="Wingdings" panose="05000000000000000000" pitchFamily="2" charset="2"/>
              <a:buChar char="v"/>
            </a:pPr>
            <a:r>
              <a:rPr lang="en-US" sz="1600" b="1" i="0" u="none" strike="noStrike">
                <a:solidFill>
                  <a:srgbClr val="004494"/>
                </a:solidFill>
                <a:effectLst/>
                <a:latin typeface="Arial" panose="020B0604020202020204" pitchFamily="34" charset="0"/>
              </a:rPr>
              <a:t>Ethics </a:t>
            </a:r>
            <a:r>
              <a:rPr lang="en-US" sz="1600" b="1">
                <a:solidFill>
                  <a:srgbClr val="004494"/>
                </a:solidFill>
                <a:latin typeface="Arial" panose="020B0604020202020204" pitchFamily="34" charset="0"/>
              </a:rPr>
              <a:t>Review</a:t>
            </a:r>
            <a:r>
              <a:rPr lang="en-US" sz="1600" b="1" i="0" u="none" strike="noStrike">
                <a:solidFill>
                  <a:srgbClr val="004494"/>
                </a:solidFill>
                <a:effectLst/>
                <a:latin typeface="Arial" panose="020B0604020202020204" pitchFamily="34" charset="0"/>
              </a:rPr>
              <a:t>: </a:t>
            </a:r>
            <a:r>
              <a:rPr lang="en-US" sz="1600">
                <a:solidFill>
                  <a:srgbClr val="004494"/>
                </a:solidFill>
              </a:rPr>
              <a:t>more elaborate and in-depth procedure carried out by REA with up to 5 external ethics experts (formerly known as 'Ethics Check' in H2020).</a:t>
            </a:r>
            <a:endParaRPr lang="en-US" sz="1600">
              <a:solidFill>
                <a:srgbClr val="004494"/>
              </a:solidFill>
              <a:cs typeface="Arial"/>
            </a:endParaRPr>
          </a:p>
          <a:p>
            <a:pPr marL="712470" lvl="2" indent="-350520" algn="just">
              <a:spcBef>
                <a:spcPts val="1200"/>
              </a:spcBef>
              <a:spcAft>
                <a:spcPts val="0"/>
              </a:spcAft>
              <a:buClr>
                <a:srgbClr val="FFC000"/>
              </a:buClr>
              <a:buFont typeface="Wingdings" panose="05000000000000000000" pitchFamily="2" charset="2"/>
              <a:buChar char="v"/>
            </a:pPr>
            <a:r>
              <a:rPr lang="en-US" sz="1600" b="0" i="0" u="none" strike="noStrike">
                <a:solidFill>
                  <a:srgbClr val="004494"/>
                </a:solidFill>
                <a:effectLst/>
                <a:latin typeface="Arial" panose="020B0604020202020204" pitchFamily="34" charset="0"/>
              </a:rPr>
              <a:t>The choice between Ethics Check and Ethics Review reflects the size of the grant and the seriousness/complexity of the ethics issues.</a:t>
            </a:r>
            <a:endParaRPr lang="en-US" sz="1600">
              <a:solidFill>
                <a:srgbClr val="004494"/>
              </a:solidFill>
              <a:cs typeface="Arial"/>
            </a:endParaRPr>
          </a:p>
        </p:txBody>
      </p:sp>
    </p:spTree>
    <p:extLst>
      <p:ext uri="{BB962C8B-B14F-4D97-AF65-F5344CB8AC3E}">
        <p14:creationId xmlns:p14="http://schemas.microsoft.com/office/powerpoint/2010/main" val="139358217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2"/>
          <p:cNvSpPr>
            <a:spLocks noGrp="1"/>
          </p:cNvSpPr>
          <p:nvPr>
            <p:ph type="title"/>
          </p:nvPr>
        </p:nvSpPr>
        <p:spPr>
          <a:xfrm>
            <a:off x="838200" y="427783"/>
            <a:ext cx="10515600" cy="782357"/>
          </a:xfrm>
        </p:spPr>
        <p:txBody>
          <a:bodyPr anchor="ctr"/>
          <a:lstStyle/>
          <a:p>
            <a:r>
              <a:rPr lang="en-GB"/>
              <a:t>Implementing ethics: Advisor or Board </a:t>
            </a:r>
            <a:r>
              <a:rPr lang="en-GB" i="1"/>
              <a:t> </a:t>
            </a:r>
            <a:br>
              <a:rPr lang="en-GB" i="1"/>
            </a:br>
            <a:r>
              <a:rPr lang="en-GB" sz="1600" i="1"/>
              <a:t>(ethics issues conditionally cleared)</a:t>
            </a:r>
            <a:endParaRPr lang="en-GB" sz="1400"/>
          </a:p>
        </p:txBody>
      </p:sp>
      <p:sp>
        <p:nvSpPr>
          <p:cNvPr id="3" name="Text Placeholder 1">
            <a:extLst>
              <a:ext uri="{FF2B5EF4-FFF2-40B4-BE49-F238E27FC236}">
                <a16:creationId xmlns:a16="http://schemas.microsoft.com/office/drawing/2014/main" id="{08645E54-4435-453A-B24F-66E0EFD28BE5}"/>
              </a:ext>
            </a:extLst>
          </p:cNvPr>
          <p:cNvSpPr txBox="1">
            <a:spLocks/>
          </p:cNvSpPr>
          <p:nvPr/>
        </p:nvSpPr>
        <p:spPr>
          <a:xfrm>
            <a:off x="897845" y="1659467"/>
            <a:ext cx="9973355" cy="4403853"/>
          </a:xfrm>
          <a:prstGeom prst="rect">
            <a:avLst/>
          </a:prstGeom>
          <a:ln w="28575">
            <a:solidFill>
              <a:schemeClr val="bg1"/>
            </a:solidFill>
            <a:prstDash val="sysDot"/>
          </a:ln>
        </p:spPr>
        <p:txBody>
          <a:bodyPr lIns="91440" tIns="45720" rIns="91440" bIns="45720" anchor="t"/>
          <a:lstStyle>
            <a:lvl1pPr marL="228600" indent="-228600" algn="l" defTabSz="914400" rtl="0" eaLnBrk="1" latinLnBrk="0" hangingPunct="1">
              <a:lnSpc>
                <a:spcPct val="100000"/>
              </a:lnSpc>
              <a:spcBef>
                <a:spcPts val="0"/>
              </a:spcBef>
              <a:spcAft>
                <a:spcPts val="1800"/>
              </a:spcAft>
              <a:buClr>
                <a:schemeClr val="tx2"/>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Bef>
                <a:spcPts val="600"/>
              </a:spcBef>
              <a:spcAft>
                <a:spcPts val="0"/>
              </a:spcAft>
              <a:buClr>
                <a:srgbClr val="931680"/>
              </a:buClr>
              <a:buNone/>
            </a:pPr>
            <a:r>
              <a:rPr lang="en-US" sz="1600" b="1">
                <a:solidFill>
                  <a:srgbClr val="FFC000"/>
                </a:solidFill>
              </a:rPr>
              <a:t>Appointment of an external, independent ethics Advisor / Board</a:t>
            </a:r>
            <a:endParaRPr lang="en-US" sz="1600">
              <a:solidFill>
                <a:srgbClr val="FFC000"/>
              </a:solidFill>
            </a:endParaRPr>
          </a:p>
          <a:p>
            <a:pPr marL="712470" lvl="2" indent="-350520" algn="just">
              <a:spcBef>
                <a:spcPts val="1200"/>
              </a:spcBef>
              <a:spcAft>
                <a:spcPts val="0"/>
              </a:spcAft>
              <a:buClr>
                <a:srgbClr val="FFC000"/>
              </a:buClr>
              <a:buFont typeface="Wingdings" panose="05000000000000000000" pitchFamily="2" charset="2"/>
              <a:buChar char="v"/>
            </a:pPr>
            <a:r>
              <a:rPr lang="en-US" sz="1600" b="1">
                <a:solidFill>
                  <a:srgbClr val="004494"/>
                </a:solidFill>
                <a:sym typeface="Wingdings" panose="05000000000000000000" pitchFamily="2" charset="2"/>
              </a:rPr>
              <a:t>When: </a:t>
            </a:r>
            <a:r>
              <a:rPr lang="en-US" sz="1600">
                <a:solidFill>
                  <a:srgbClr val="004494"/>
                </a:solidFill>
                <a:sym typeface="Wingdings" panose="05000000000000000000" pitchFamily="2" charset="2"/>
              </a:rPr>
              <a:t>It is necessary for the project to be advised by one or more independent experts. </a:t>
            </a:r>
            <a:endParaRPr lang="en-US" sz="1600">
              <a:solidFill>
                <a:srgbClr val="004494"/>
              </a:solidFill>
              <a:cs typeface="Arial"/>
            </a:endParaRPr>
          </a:p>
          <a:p>
            <a:pPr marL="712470" lvl="2" indent="-350520" algn="just">
              <a:spcBef>
                <a:spcPts val="1200"/>
              </a:spcBef>
              <a:spcAft>
                <a:spcPts val="0"/>
              </a:spcAft>
              <a:buClr>
                <a:srgbClr val="FFC000"/>
              </a:buClr>
              <a:buFont typeface="Wingdings" panose="05000000000000000000" pitchFamily="2" charset="2"/>
              <a:buChar char="v"/>
            </a:pPr>
            <a:r>
              <a:rPr lang="en-US" sz="1600" b="1">
                <a:solidFill>
                  <a:srgbClr val="004494"/>
                </a:solidFill>
                <a:sym typeface="Wingdings" panose="05000000000000000000" pitchFamily="2" charset="2"/>
              </a:rPr>
              <a:t>Ethics WP/Deliverables</a:t>
            </a:r>
            <a:r>
              <a:rPr lang="en-US" sz="1600">
                <a:solidFill>
                  <a:srgbClr val="004494"/>
                </a:solidFill>
                <a:sym typeface="Wingdings" panose="05000000000000000000" pitchFamily="2" charset="2"/>
              </a:rPr>
              <a:t>: </a:t>
            </a:r>
            <a:r>
              <a:rPr lang="en-US" sz="1600" b="1">
                <a:solidFill>
                  <a:srgbClr val="004494"/>
                </a:solidFill>
                <a:sym typeface="Wingdings" panose="05000000000000000000" pitchFamily="2" charset="2"/>
              </a:rPr>
              <a:t>yes</a:t>
            </a:r>
            <a:r>
              <a:rPr lang="en-US" sz="1600">
                <a:solidFill>
                  <a:srgbClr val="004494"/>
                </a:solidFill>
                <a:sym typeface="Wingdings" panose="05000000000000000000" pitchFamily="2" charset="2"/>
              </a:rPr>
              <a:t>, for appointment and regular ethics reporting by the ethics Advisor/Board (</a:t>
            </a:r>
            <a:r>
              <a:rPr lang="en-US" sz="1600" b="1">
                <a:solidFill>
                  <a:srgbClr val="004494"/>
                </a:solidFill>
                <a:sym typeface="Wingdings" panose="05000000000000000000" pitchFamily="2" charset="2"/>
              </a:rPr>
              <a:t>conditional ethics clearance</a:t>
            </a:r>
            <a:r>
              <a:rPr lang="en-US" sz="1600">
                <a:solidFill>
                  <a:srgbClr val="004494"/>
                </a:solidFill>
                <a:sym typeface="Wingdings" panose="05000000000000000000" pitchFamily="2" charset="2"/>
              </a:rPr>
              <a:t>).</a:t>
            </a:r>
            <a:endParaRPr lang="en-US" sz="1600">
              <a:solidFill>
                <a:srgbClr val="004494"/>
              </a:solidFill>
              <a:cs typeface="Arial"/>
            </a:endParaRPr>
          </a:p>
          <a:p>
            <a:pPr marL="712470" lvl="2" indent="-350520" algn="just">
              <a:spcBef>
                <a:spcPts val="1200"/>
              </a:spcBef>
              <a:spcAft>
                <a:spcPts val="0"/>
              </a:spcAft>
              <a:buClr>
                <a:srgbClr val="FFC000"/>
              </a:buClr>
              <a:buFont typeface="Wingdings" panose="05000000000000000000" pitchFamily="2" charset="2"/>
              <a:buChar char="v"/>
            </a:pPr>
            <a:r>
              <a:rPr lang="en-US" sz="1600" b="0" i="0" u="none" strike="noStrike">
                <a:solidFill>
                  <a:srgbClr val="004494"/>
                </a:solidFill>
                <a:effectLst/>
                <a:latin typeface="Arial"/>
                <a:cs typeface="Arial"/>
              </a:rPr>
              <a:t>Advisor/Board members</a:t>
            </a:r>
            <a:r>
              <a:rPr lang="en-US" sz="1600">
                <a:solidFill>
                  <a:srgbClr val="004494"/>
                </a:solidFill>
                <a:latin typeface="Arial"/>
                <a:cs typeface="Arial"/>
              </a:rPr>
              <a:t> </a:t>
            </a:r>
            <a:r>
              <a:rPr lang="en-US" sz="1600" b="0" i="0" u="none" strike="noStrike">
                <a:solidFill>
                  <a:srgbClr val="004494"/>
                </a:solidFill>
                <a:effectLst/>
                <a:latin typeface="Arial"/>
                <a:cs typeface="Arial"/>
              </a:rPr>
              <a:t>must be totally independent and free from any conflict of interest.</a:t>
            </a:r>
            <a:endParaRPr lang="en-US" sz="1600">
              <a:solidFill>
                <a:srgbClr val="004494"/>
              </a:solidFill>
              <a:latin typeface="Arial"/>
              <a:cs typeface="Arial"/>
            </a:endParaRPr>
          </a:p>
          <a:p>
            <a:pPr marL="712470" lvl="2" indent="-350520" algn="just">
              <a:spcBef>
                <a:spcPts val="1200"/>
              </a:spcBef>
              <a:spcAft>
                <a:spcPts val="0"/>
              </a:spcAft>
              <a:buClr>
                <a:srgbClr val="FFC000"/>
              </a:buClr>
              <a:buFont typeface="Wingdings" panose="05000000000000000000" pitchFamily="2" charset="2"/>
              <a:buChar char="v"/>
            </a:pPr>
            <a:r>
              <a:rPr lang="en-US" sz="1600" b="0" i="0" u="none" strike="noStrike">
                <a:solidFill>
                  <a:srgbClr val="004494"/>
                </a:solidFill>
                <a:effectLst/>
                <a:latin typeface="Arial"/>
                <a:cs typeface="Arial"/>
              </a:rPr>
              <a:t>The Advisor/Board members get paid for their services (via e.g. a service contract).</a:t>
            </a:r>
          </a:p>
          <a:p>
            <a:pPr marL="712470" lvl="2" indent="-350520" algn="just">
              <a:spcBef>
                <a:spcPts val="1200"/>
              </a:spcBef>
              <a:spcAft>
                <a:spcPts val="0"/>
              </a:spcAft>
              <a:buClr>
                <a:srgbClr val="FFC000"/>
              </a:buClr>
              <a:buFont typeface="Wingdings" panose="05000000000000000000" pitchFamily="2" charset="2"/>
              <a:buChar char="v"/>
            </a:pPr>
            <a:r>
              <a:rPr lang="en-US" sz="1600">
                <a:solidFill>
                  <a:srgbClr val="004494"/>
                </a:solidFill>
                <a:latin typeface="Arial" panose="020B0604020202020204" pitchFamily="34" charset="0"/>
              </a:rPr>
              <a:t>The Coordinator must grant ethics Advisors/Board members with access to the relevant documents needed to perform their duties. It is advised to build a collaborative relationship with ethics Advisors/Board members (see section 9.2 of </a:t>
            </a:r>
            <a:r>
              <a:rPr lang="en-US" sz="1600">
                <a:solidFill>
                  <a:srgbClr val="0563C1"/>
                </a:solidFill>
                <a:latin typeface="Arial" panose="020B0604020202020204" pitchFamily="34" charset="0"/>
                <a:hlinkClick r:id="rId2">
                  <a:extLst>
                    <a:ext uri="{A12FA001-AC4F-418D-AE19-62706E023703}">
                      <ahyp:hlinkClr xmlns:ahyp="http://schemas.microsoft.com/office/drawing/2018/hyperlinkcolor" val="tx"/>
                    </a:ext>
                  </a:extLst>
                </a:hlinkClick>
              </a:rPr>
              <a:t>How to complete ethics </a:t>
            </a:r>
            <a:r>
              <a:rPr lang="en-US" sz="1600" err="1">
                <a:solidFill>
                  <a:srgbClr val="004494"/>
                </a:solidFill>
                <a:latin typeface="Arial" panose="020B0604020202020204" pitchFamily="34" charset="0"/>
                <a:hlinkClick r:id="rId2">
                  <a:extLst>
                    <a:ext uri="{A12FA001-AC4F-418D-AE19-62706E023703}">
                      <ahyp:hlinkClr xmlns:ahyp="http://schemas.microsoft.com/office/drawing/2018/hyperlinkcolor" val="tx"/>
                    </a:ext>
                  </a:extLst>
                </a:hlinkClick>
              </a:rPr>
              <a:t>self assessment</a:t>
            </a:r>
            <a:r>
              <a:rPr lang="en-US" sz="1600">
                <a:solidFill>
                  <a:srgbClr val="004494"/>
                </a:solidFill>
                <a:latin typeface="Arial" panose="020B0604020202020204" pitchFamily="34" charset="0"/>
              </a:rPr>
              <a:t>).</a:t>
            </a:r>
            <a:endParaRPr lang="en-US" sz="1600" b="0" i="0" u="none" strike="noStrike">
              <a:solidFill>
                <a:srgbClr val="004494"/>
              </a:solidFill>
              <a:effectLst/>
              <a:latin typeface="Arial" panose="020B0604020202020204" pitchFamily="34" charset="0"/>
              <a:cs typeface="Arial" panose="020B0604020202020204" pitchFamily="34" charset="0"/>
            </a:endParaRPr>
          </a:p>
          <a:p>
            <a:pPr marL="712470" lvl="2" indent="-350520" algn="just">
              <a:spcBef>
                <a:spcPts val="1200"/>
              </a:spcBef>
              <a:spcAft>
                <a:spcPts val="0"/>
              </a:spcAft>
              <a:buClr>
                <a:srgbClr val="FFC000"/>
              </a:buClr>
              <a:buFont typeface="Wingdings" panose="05000000000000000000" pitchFamily="2" charset="2"/>
              <a:buChar char="v"/>
            </a:pPr>
            <a:r>
              <a:rPr lang="en-US" sz="1600" b="0" i="0" u="none" strike="noStrike">
                <a:solidFill>
                  <a:srgbClr val="004494"/>
                </a:solidFill>
                <a:effectLst/>
                <a:latin typeface="Arial"/>
                <a:cs typeface="Arial"/>
              </a:rPr>
              <a:t>Obligation to send independent report(s) to Agency.</a:t>
            </a:r>
            <a:r>
              <a:rPr lang="en-US" sz="1600">
                <a:solidFill>
                  <a:srgbClr val="004494"/>
                </a:solidFill>
                <a:latin typeface="Arial"/>
                <a:cs typeface="Arial"/>
              </a:rPr>
              <a:t> Each report represent a deliverable and must be submitted at the month set by the PO during GAP, the appointment of the Ethics Advisor/Board members being the first deliverable.</a:t>
            </a:r>
          </a:p>
        </p:txBody>
      </p:sp>
    </p:spTree>
    <p:extLst>
      <p:ext uri="{BB962C8B-B14F-4D97-AF65-F5344CB8AC3E}">
        <p14:creationId xmlns:p14="http://schemas.microsoft.com/office/powerpoint/2010/main" val="75267480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2"/>
          <p:cNvSpPr>
            <a:spLocks noGrp="1"/>
          </p:cNvSpPr>
          <p:nvPr>
            <p:ph type="title"/>
          </p:nvPr>
        </p:nvSpPr>
        <p:spPr>
          <a:xfrm>
            <a:off x="838200" y="427783"/>
            <a:ext cx="10515600" cy="782357"/>
          </a:xfrm>
        </p:spPr>
        <p:txBody>
          <a:bodyPr anchor="ctr"/>
          <a:lstStyle/>
          <a:p>
            <a:r>
              <a:rPr lang="en-GB"/>
              <a:t>Implementing ethics: specific requirements </a:t>
            </a:r>
            <a:r>
              <a:rPr lang="en-GB" sz="1600" i="1"/>
              <a:t>(conditional clearance)</a:t>
            </a:r>
            <a:endParaRPr lang="en-GB" sz="1400" b="1"/>
          </a:p>
        </p:txBody>
      </p:sp>
      <p:sp>
        <p:nvSpPr>
          <p:cNvPr id="5" name="Text Placeholder 1">
            <a:extLst>
              <a:ext uri="{FF2B5EF4-FFF2-40B4-BE49-F238E27FC236}">
                <a16:creationId xmlns:a16="http://schemas.microsoft.com/office/drawing/2014/main" id="{FB58C2B1-EDBE-4022-9023-504E4BD56441}"/>
              </a:ext>
            </a:extLst>
          </p:cNvPr>
          <p:cNvSpPr txBox="1">
            <a:spLocks/>
          </p:cNvSpPr>
          <p:nvPr/>
        </p:nvSpPr>
        <p:spPr>
          <a:xfrm>
            <a:off x="838427" y="1711032"/>
            <a:ext cx="10515372" cy="2761318"/>
          </a:xfrm>
          <a:prstGeom prst="rect">
            <a:avLst/>
          </a:prstGeom>
          <a:ln w="28575">
            <a:solidFill>
              <a:schemeClr val="bg1"/>
            </a:solidFill>
            <a:prstDash val="sysDot"/>
          </a:ln>
        </p:spPr>
        <p:txBody>
          <a:bodyPr lIns="91440" tIns="45720" rIns="91440" bIns="45720" anchor="t"/>
          <a:lstStyle>
            <a:lvl1pPr marL="228600" indent="-228600" algn="l" defTabSz="914400" rtl="0" eaLnBrk="1" latinLnBrk="0" hangingPunct="1">
              <a:lnSpc>
                <a:spcPct val="100000"/>
              </a:lnSpc>
              <a:spcBef>
                <a:spcPts val="0"/>
              </a:spcBef>
              <a:spcAft>
                <a:spcPts val="1800"/>
              </a:spcAft>
              <a:buClr>
                <a:schemeClr val="tx2"/>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Bef>
                <a:spcPts val="1200"/>
              </a:spcBef>
              <a:spcAft>
                <a:spcPts val="0"/>
              </a:spcAft>
              <a:buClr>
                <a:srgbClr val="931680"/>
              </a:buClr>
              <a:buNone/>
            </a:pPr>
            <a:r>
              <a:rPr lang="en-US" sz="2000">
                <a:solidFill>
                  <a:srgbClr val="004494"/>
                </a:solidFill>
              </a:rPr>
              <a:t>Specific Ethics Requirements are formulated:</a:t>
            </a:r>
            <a:endParaRPr lang="en-US">
              <a:solidFill>
                <a:srgbClr val="004494"/>
              </a:solidFill>
            </a:endParaRPr>
          </a:p>
          <a:p>
            <a:pPr marL="712470" lvl="2" indent="-350520" algn="just">
              <a:spcBef>
                <a:spcPts val="1200"/>
              </a:spcBef>
              <a:spcAft>
                <a:spcPts val="0"/>
              </a:spcAft>
              <a:buClr>
                <a:srgbClr val="931680"/>
              </a:buClr>
              <a:buFont typeface="Wingdings" panose="05000000000000000000" pitchFamily="2" charset="2"/>
              <a:buChar char="v"/>
            </a:pPr>
            <a:endParaRPr lang="en-US" b="1">
              <a:solidFill>
                <a:srgbClr val="004494"/>
              </a:solidFill>
              <a:sym typeface="Wingdings" panose="05000000000000000000" pitchFamily="2" charset="2"/>
            </a:endParaRPr>
          </a:p>
          <a:p>
            <a:pPr marL="712470" lvl="2" indent="-350520" algn="just">
              <a:spcBef>
                <a:spcPts val="1200"/>
              </a:spcBef>
              <a:spcAft>
                <a:spcPts val="0"/>
              </a:spcAft>
              <a:buClr>
                <a:srgbClr val="FFC000"/>
              </a:buClr>
              <a:buFont typeface="Wingdings" panose="05000000000000000000" pitchFamily="2" charset="2"/>
              <a:buChar char="v"/>
            </a:pPr>
            <a:r>
              <a:rPr lang="en-US">
                <a:solidFill>
                  <a:srgbClr val="004494"/>
                </a:solidFill>
                <a:sym typeface="Wingdings" panose="05000000000000000000" pitchFamily="2" charset="2"/>
              </a:rPr>
              <a:t>If serious/complex ethics issues are identified, then ethics requirements may be included in the ethics summary report.</a:t>
            </a:r>
            <a:endParaRPr lang="en-US">
              <a:solidFill>
                <a:srgbClr val="004494"/>
              </a:solidFill>
            </a:endParaRPr>
          </a:p>
          <a:p>
            <a:pPr marL="712470" lvl="2" indent="-350520" algn="just">
              <a:spcBef>
                <a:spcPts val="1200"/>
              </a:spcBef>
              <a:spcAft>
                <a:spcPts val="0"/>
              </a:spcAft>
              <a:buClr>
                <a:srgbClr val="FFC000"/>
              </a:buClr>
              <a:buFont typeface="Wingdings" panose="05000000000000000000" pitchFamily="2" charset="2"/>
              <a:buChar char="v"/>
            </a:pPr>
            <a:r>
              <a:rPr lang="en-US" b="1">
                <a:solidFill>
                  <a:srgbClr val="004494"/>
                </a:solidFill>
                <a:sym typeface="Wingdings" panose="05000000000000000000" pitchFamily="2" charset="2"/>
              </a:rPr>
              <a:t>Ethics WP/Deliverables</a:t>
            </a:r>
            <a:r>
              <a:rPr lang="en-US">
                <a:solidFill>
                  <a:srgbClr val="004494"/>
                </a:solidFill>
                <a:sym typeface="Wingdings" panose="05000000000000000000" pitchFamily="2" charset="2"/>
              </a:rPr>
              <a:t>: if specific deliverables are set; they may include ethics supporting documents, additional information or clarifications (</a:t>
            </a:r>
            <a:r>
              <a:rPr lang="en-US" b="1">
                <a:solidFill>
                  <a:srgbClr val="004494"/>
                </a:solidFill>
                <a:sym typeface="Wingdings" panose="05000000000000000000" pitchFamily="2" charset="2"/>
              </a:rPr>
              <a:t>conditional ethics clearance</a:t>
            </a:r>
            <a:r>
              <a:rPr lang="en-US">
                <a:solidFill>
                  <a:srgbClr val="004494"/>
                </a:solidFill>
                <a:sym typeface="Wingdings" panose="05000000000000000000" pitchFamily="2" charset="2"/>
              </a:rPr>
              <a:t>).</a:t>
            </a:r>
            <a:endParaRPr lang="en-US">
              <a:solidFill>
                <a:srgbClr val="004494"/>
              </a:solidFill>
              <a:cs typeface="Arial"/>
            </a:endParaRPr>
          </a:p>
        </p:txBody>
      </p:sp>
    </p:spTree>
    <p:extLst>
      <p:ext uri="{BB962C8B-B14F-4D97-AF65-F5344CB8AC3E}">
        <p14:creationId xmlns:p14="http://schemas.microsoft.com/office/powerpoint/2010/main" val="238296911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A5A4A99F-4B4E-45E2-BABD-A434EBABB7EF}"/>
              </a:ext>
            </a:extLst>
          </p:cNvPr>
          <p:cNvPicPr>
            <a:picLocks noGrp="1" noChangeAspect="1"/>
          </p:cNvPicPr>
          <p:nvPr>
            <p:ph sz="half" idx="2"/>
          </p:nvPr>
        </p:nvPicPr>
        <p:blipFill>
          <a:blip r:embed="rId2"/>
          <a:stretch>
            <a:fillRect/>
          </a:stretch>
        </p:blipFill>
        <p:spPr>
          <a:xfrm>
            <a:off x="90311" y="2861405"/>
            <a:ext cx="8670264" cy="3901617"/>
          </a:xfrm>
          <a:noFill/>
        </p:spPr>
      </p:pic>
      <p:sp>
        <p:nvSpPr>
          <p:cNvPr id="22" name="Content Placeholder 1">
            <a:extLst>
              <a:ext uri="{FF2B5EF4-FFF2-40B4-BE49-F238E27FC236}">
                <a16:creationId xmlns:a16="http://schemas.microsoft.com/office/drawing/2014/main" id="{24159E59-5669-076E-51C9-7A2AFA0B5F9A}"/>
              </a:ext>
            </a:extLst>
          </p:cNvPr>
          <p:cNvSpPr>
            <a:spLocks noGrp="1"/>
          </p:cNvSpPr>
          <p:nvPr>
            <p:ph sz="half" idx="1"/>
          </p:nvPr>
        </p:nvSpPr>
        <p:spPr>
          <a:xfrm>
            <a:off x="8253661" y="1365957"/>
            <a:ext cx="2875549" cy="3657600"/>
          </a:xfrm>
          <a:ln w="76200">
            <a:solidFill>
              <a:srgbClr val="FFC000"/>
            </a:solidFill>
          </a:ln>
        </p:spPr>
        <p:style>
          <a:lnRef idx="2">
            <a:schemeClr val="accent4"/>
          </a:lnRef>
          <a:fillRef idx="1">
            <a:schemeClr val="lt1"/>
          </a:fillRef>
          <a:effectRef idx="0">
            <a:schemeClr val="accent4"/>
          </a:effectRef>
          <a:fontRef idx="minor">
            <a:schemeClr val="dk1"/>
          </a:fontRef>
        </p:style>
        <p:txBody>
          <a:bodyPr/>
          <a:lstStyle/>
          <a:p>
            <a:pPr>
              <a:buClr>
                <a:srgbClr val="FFC000"/>
              </a:buClr>
              <a:buFont typeface="Wingdings" panose="05000000000000000000" pitchFamily="2" charset="2"/>
              <a:buChar char="q"/>
            </a:pPr>
            <a:r>
              <a:rPr lang="en-IE" sz="1600">
                <a:solidFill>
                  <a:srgbClr val="004494"/>
                </a:solidFill>
              </a:rPr>
              <a:t>Necessary for </a:t>
            </a:r>
            <a:r>
              <a:rPr lang="en-IE" sz="1600" b="1">
                <a:solidFill>
                  <a:srgbClr val="004494"/>
                </a:solidFill>
              </a:rPr>
              <a:t>evidence-based</a:t>
            </a:r>
            <a:r>
              <a:rPr lang="en-IE" sz="1600">
                <a:solidFill>
                  <a:srgbClr val="004494"/>
                </a:solidFill>
              </a:rPr>
              <a:t> policy design, implementation &amp; evaluation</a:t>
            </a:r>
          </a:p>
          <a:p>
            <a:pPr>
              <a:buClr>
                <a:srgbClr val="FFC000"/>
              </a:buClr>
              <a:buFont typeface="Wingdings" panose="05000000000000000000" pitchFamily="2" charset="2"/>
              <a:buChar char="q"/>
            </a:pPr>
            <a:r>
              <a:rPr lang="en-IE" sz="1600">
                <a:solidFill>
                  <a:srgbClr val="004494"/>
                </a:solidFill>
              </a:rPr>
              <a:t>Monitor </a:t>
            </a:r>
            <a:r>
              <a:rPr lang="en-US" sz="1600">
                <a:solidFill>
                  <a:srgbClr val="004494"/>
                </a:solidFill>
              </a:rPr>
              <a:t>the </a:t>
            </a:r>
            <a:r>
              <a:rPr lang="en-US" sz="1600" b="1">
                <a:solidFill>
                  <a:srgbClr val="004494"/>
                </a:solidFill>
              </a:rPr>
              <a:t>achievement of policy objectives </a:t>
            </a:r>
            <a:r>
              <a:rPr lang="en-US" sz="1600">
                <a:solidFill>
                  <a:srgbClr val="004494"/>
                </a:solidFill>
              </a:rPr>
              <a:t>and the </a:t>
            </a:r>
            <a:r>
              <a:rPr lang="en-IE" sz="1600" b="1">
                <a:solidFill>
                  <a:srgbClr val="004494"/>
                </a:solidFill>
              </a:rPr>
              <a:t>impact of existing policies </a:t>
            </a:r>
            <a:r>
              <a:rPr lang="en-IE" sz="1600">
                <a:solidFill>
                  <a:srgbClr val="004494"/>
                </a:solidFill>
              </a:rPr>
              <a:t>/ legislation</a:t>
            </a:r>
          </a:p>
          <a:p>
            <a:pPr>
              <a:buClr>
                <a:srgbClr val="FFC000"/>
              </a:buClr>
              <a:buFont typeface="Wingdings" panose="05000000000000000000" pitchFamily="2" charset="2"/>
              <a:buChar char="q"/>
            </a:pPr>
            <a:r>
              <a:rPr lang="en-IE" sz="1600">
                <a:solidFill>
                  <a:srgbClr val="004494"/>
                </a:solidFill>
              </a:rPr>
              <a:t>Identify </a:t>
            </a:r>
            <a:r>
              <a:rPr lang="en-IE" sz="1600" b="1">
                <a:solidFill>
                  <a:srgbClr val="004494"/>
                </a:solidFill>
              </a:rPr>
              <a:t>gaps, opportunities</a:t>
            </a:r>
            <a:r>
              <a:rPr lang="en-IE" sz="1600">
                <a:solidFill>
                  <a:srgbClr val="004494"/>
                </a:solidFill>
              </a:rPr>
              <a:t> and </a:t>
            </a:r>
            <a:r>
              <a:rPr lang="en-IE" sz="1600" b="1">
                <a:solidFill>
                  <a:srgbClr val="004494"/>
                </a:solidFill>
              </a:rPr>
              <a:t>potential synergies </a:t>
            </a:r>
            <a:r>
              <a:rPr lang="en-IE" sz="1600">
                <a:solidFill>
                  <a:srgbClr val="004494"/>
                </a:solidFill>
              </a:rPr>
              <a:t>for future policy design</a:t>
            </a:r>
          </a:p>
        </p:txBody>
      </p:sp>
      <p:sp>
        <p:nvSpPr>
          <p:cNvPr id="24" name="Title 3">
            <a:extLst>
              <a:ext uri="{FF2B5EF4-FFF2-40B4-BE49-F238E27FC236}">
                <a16:creationId xmlns:a16="http://schemas.microsoft.com/office/drawing/2014/main" id="{B66AE771-C1D1-FC7A-A96C-8A396A7016E0}"/>
              </a:ext>
            </a:extLst>
          </p:cNvPr>
          <p:cNvSpPr>
            <a:spLocks noGrp="1"/>
          </p:cNvSpPr>
          <p:nvPr>
            <p:ph type="title"/>
          </p:nvPr>
        </p:nvSpPr>
        <p:spPr>
          <a:xfrm>
            <a:off x="970722" y="482860"/>
            <a:ext cx="10515600" cy="521851"/>
          </a:xfrm>
        </p:spPr>
        <p:txBody>
          <a:bodyPr/>
          <a:lstStyle/>
          <a:p>
            <a:r>
              <a:rPr lang="en-US"/>
              <a:t>Policy feedback 1/2 </a:t>
            </a:r>
          </a:p>
        </p:txBody>
      </p:sp>
      <p:sp>
        <p:nvSpPr>
          <p:cNvPr id="8" name="Rectangle: Top Corners Snipped 7">
            <a:extLst>
              <a:ext uri="{FF2B5EF4-FFF2-40B4-BE49-F238E27FC236}">
                <a16:creationId xmlns:a16="http://schemas.microsoft.com/office/drawing/2014/main" id="{8FC5338D-020C-47AE-BA87-D72B20610A23}"/>
              </a:ext>
            </a:extLst>
          </p:cNvPr>
          <p:cNvSpPr/>
          <p:nvPr/>
        </p:nvSpPr>
        <p:spPr>
          <a:xfrm>
            <a:off x="963416" y="1421658"/>
            <a:ext cx="6434519" cy="1196623"/>
          </a:xfrm>
          <a:prstGeom prst="snip2Same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a:solidFill>
                  <a:srgbClr val="004494"/>
                </a:solidFill>
                <a:ea typeface="Verdana" panose="020B0604030504040204" pitchFamily="34" charset="0"/>
              </a:rPr>
              <a:t>A mechanism through which your project results feed into current and/or future policy-making  </a:t>
            </a:r>
            <a:endParaRPr lang="en-IE"/>
          </a:p>
        </p:txBody>
      </p:sp>
    </p:spTree>
    <p:extLst>
      <p:ext uri="{BB962C8B-B14F-4D97-AF65-F5344CB8AC3E}">
        <p14:creationId xmlns:p14="http://schemas.microsoft.com/office/powerpoint/2010/main" val="105785734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970722" y="222510"/>
            <a:ext cx="10515600" cy="782357"/>
          </a:xfrm>
        </p:spPr>
        <p:txBody>
          <a:bodyPr/>
          <a:lstStyle/>
          <a:p>
            <a:r>
              <a:rPr lang="fr-BE"/>
              <a:t>Policy feedback 2/2</a:t>
            </a:r>
          </a:p>
        </p:txBody>
      </p:sp>
      <p:pic>
        <p:nvPicPr>
          <p:cNvPr id="3" name="Picture 2">
            <a:extLst>
              <a:ext uri="{FF2B5EF4-FFF2-40B4-BE49-F238E27FC236}">
                <a16:creationId xmlns:a16="http://schemas.microsoft.com/office/drawing/2014/main" id="{8C06545D-0FCA-4ABE-8C58-A2AC9996D4E3}"/>
              </a:ext>
            </a:extLst>
          </p:cNvPr>
          <p:cNvPicPr>
            <a:picLocks noChangeAspect="1"/>
          </p:cNvPicPr>
          <p:nvPr/>
        </p:nvPicPr>
        <p:blipFill>
          <a:blip r:embed="rId2"/>
          <a:stretch>
            <a:fillRect/>
          </a:stretch>
        </p:blipFill>
        <p:spPr>
          <a:xfrm>
            <a:off x="6649383" y="2300112"/>
            <a:ext cx="5542617" cy="2899610"/>
          </a:xfrm>
          <a:prstGeom prst="rect">
            <a:avLst/>
          </a:prstGeom>
        </p:spPr>
      </p:pic>
      <p:graphicFrame>
        <p:nvGraphicFramePr>
          <p:cNvPr id="5" name="Diagram 4">
            <a:extLst>
              <a:ext uri="{FF2B5EF4-FFF2-40B4-BE49-F238E27FC236}">
                <a16:creationId xmlns:a16="http://schemas.microsoft.com/office/drawing/2014/main" id="{B6E85310-9443-4016-8549-D903391D1E4A}"/>
              </a:ext>
            </a:extLst>
          </p:cNvPr>
          <p:cNvGraphicFramePr/>
          <p:nvPr/>
        </p:nvGraphicFramePr>
        <p:xfrm>
          <a:off x="720558" y="1886729"/>
          <a:ext cx="6029158" cy="45381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0081384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878656" y="1358839"/>
            <a:ext cx="10827631" cy="4584031"/>
          </a:xfrm>
        </p:spPr>
        <p:txBody>
          <a:bodyPr vert="horz" lIns="91440" tIns="45720" rIns="91440" bIns="45720" rtlCol="0" anchor="t">
            <a:noAutofit/>
          </a:bodyPr>
          <a:lstStyle/>
          <a:p>
            <a:pPr marL="12700" indent="0" algn="just">
              <a:spcAft>
                <a:spcPts val="1200"/>
              </a:spcAft>
              <a:buNone/>
            </a:pPr>
            <a:r>
              <a:rPr lang="en-GB" b="1">
                <a:solidFill>
                  <a:srgbClr val="004494"/>
                </a:solidFill>
                <a:latin typeface="+mj-lt"/>
                <a:ea typeface="Verdana"/>
              </a:rPr>
              <a:t>Main elements</a:t>
            </a:r>
            <a:endParaRPr lang="en-GB" b="1">
              <a:solidFill>
                <a:srgbClr val="004494"/>
              </a:solidFill>
              <a:latin typeface="+mj-lt"/>
              <a:ea typeface="Verdana"/>
              <a:cs typeface="Arial"/>
            </a:endParaRPr>
          </a:p>
          <a:p>
            <a:pPr marL="442595" algn="just">
              <a:spcAft>
                <a:spcPts val="600"/>
              </a:spcAft>
              <a:buFont typeface="Wingdings" panose="05000000000000000000" pitchFamily="2" charset="2"/>
              <a:buChar char="§"/>
            </a:pPr>
            <a:r>
              <a:rPr lang="en-GB" sz="1800">
                <a:solidFill>
                  <a:srgbClr val="004494"/>
                </a:solidFill>
                <a:latin typeface="+mj-lt"/>
                <a:ea typeface="Verdana"/>
                <a:cs typeface="Arial"/>
              </a:rPr>
              <a:t>Adapted to each specific project</a:t>
            </a:r>
            <a:endParaRPr lang="en-GB" sz="1800">
              <a:solidFill>
                <a:srgbClr val="004494"/>
              </a:solidFill>
              <a:latin typeface="+mj-lt"/>
              <a:ea typeface="Verdana"/>
            </a:endParaRPr>
          </a:p>
          <a:p>
            <a:pPr marL="442595" algn="just">
              <a:spcAft>
                <a:spcPts val="600"/>
              </a:spcAft>
              <a:buFont typeface="Wingdings" panose="05000000000000000000" pitchFamily="2" charset="2"/>
              <a:buChar char="§"/>
            </a:pPr>
            <a:r>
              <a:rPr lang="en-GB" sz="1800">
                <a:solidFill>
                  <a:srgbClr val="004494"/>
                </a:solidFill>
                <a:latin typeface="+mj-lt"/>
                <a:ea typeface="Verdana"/>
              </a:rPr>
              <a:t>Supports </a:t>
            </a:r>
            <a:r>
              <a:rPr lang="en-GB" sz="1800" b="1">
                <a:solidFill>
                  <a:srgbClr val="004494"/>
                </a:solidFill>
                <a:latin typeface="+mj-lt"/>
                <a:ea typeface="Verdana"/>
              </a:rPr>
              <a:t>knowledge transfer </a:t>
            </a:r>
            <a:endParaRPr lang="en-GB"/>
          </a:p>
          <a:p>
            <a:pPr marL="442595" algn="just">
              <a:spcAft>
                <a:spcPts val="600"/>
              </a:spcAft>
              <a:buFont typeface="Wingdings" panose="05000000000000000000" pitchFamily="2" charset="2"/>
              <a:buChar char="§"/>
            </a:pPr>
            <a:r>
              <a:rPr lang="en-GB" sz="1800">
                <a:solidFill>
                  <a:srgbClr val="004494"/>
                </a:solidFill>
                <a:latin typeface="+mj-lt"/>
                <a:ea typeface="Verdana"/>
              </a:rPr>
              <a:t>Supports the EC in </a:t>
            </a:r>
            <a:r>
              <a:rPr lang="en-GB" sz="1800" b="1">
                <a:solidFill>
                  <a:srgbClr val="004494"/>
                </a:solidFill>
                <a:latin typeface="+mj-lt"/>
                <a:ea typeface="Verdana"/>
              </a:rPr>
              <a:t>monitoring</a:t>
            </a:r>
            <a:r>
              <a:rPr lang="en-GB" sz="1800">
                <a:solidFill>
                  <a:srgbClr val="004494"/>
                </a:solidFill>
                <a:latin typeface="+mj-lt"/>
                <a:ea typeface="Verdana"/>
              </a:rPr>
              <a:t> </a:t>
            </a:r>
            <a:r>
              <a:rPr lang="en-GB" sz="1800" b="1">
                <a:solidFill>
                  <a:srgbClr val="004494"/>
                </a:solidFill>
                <a:latin typeface="+mj-lt"/>
                <a:ea typeface="Verdana"/>
              </a:rPr>
              <a:t>achievements &amp; impact</a:t>
            </a:r>
            <a:endParaRPr lang="en-GB" sz="1800" b="1">
              <a:solidFill>
                <a:srgbClr val="004494"/>
              </a:solidFill>
              <a:latin typeface="+mj-lt"/>
              <a:ea typeface="Verdana"/>
              <a:cs typeface="Arial"/>
            </a:endParaRPr>
          </a:p>
          <a:p>
            <a:pPr marL="442595" algn="just">
              <a:spcAft>
                <a:spcPts val="600"/>
              </a:spcAft>
              <a:buFont typeface="Wingdings" panose="05000000000000000000" pitchFamily="2" charset="2"/>
              <a:buChar char="§"/>
            </a:pPr>
            <a:r>
              <a:rPr lang="en-GB" sz="1800">
                <a:solidFill>
                  <a:srgbClr val="004494"/>
                </a:solidFill>
                <a:latin typeface="+mj-lt"/>
                <a:ea typeface="Verdana"/>
              </a:rPr>
              <a:t>Basis for reflection on potential </a:t>
            </a:r>
            <a:r>
              <a:rPr lang="en-GB" sz="1800" b="1">
                <a:solidFill>
                  <a:srgbClr val="004494"/>
                </a:solidFill>
                <a:latin typeface="+mj-lt"/>
                <a:ea typeface="Verdana"/>
              </a:rPr>
              <a:t>recommendations/best practice</a:t>
            </a:r>
            <a:endParaRPr lang="en-GB" sz="1800" b="1">
              <a:solidFill>
                <a:srgbClr val="004494"/>
              </a:solidFill>
              <a:latin typeface="+mj-lt"/>
              <a:ea typeface="Verdana"/>
              <a:cs typeface="Arial"/>
            </a:endParaRPr>
          </a:p>
          <a:p>
            <a:pPr marL="442595" algn="just">
              <a:spcAft>
                <a:spcPts val="600"/>
              </a:spcAft>
              <a:buFont typeface="Wingdings" panose="05000000000000000000" pitchFamily="2" charset="2"/>
              <a:buChar char="§"/>
            </a:pPr>
            <a:r>
              <a:rPr lang="en-GB" sz="1800">
                <a:solidFill>
                  <a:srgbClr val="004494"/>
                </a:solidFill>
                <a:latin typeface="+mj-lt"/>
                <a:ea typeface="Verdana"/>
              </a:rPr>
              <a:t>Means for ensuring evidence-based policy making within HE</a:t>
            </a:r>
            <a:endParaRPr lang="en-GB" sz="1800">
              <a:solidFill>
                <a:srgbClr val="004494"/>
              </a:solidFill>
              <a:latin typeface="+mj-lt"/>
              <a:ea typeface="Verdana"/>
              <a:cs typeface="Arial"/>
            </a:endParaRPr>
          </a:p>
          <a:p>
            <a:pPr marL="442595" algn="just">
              <a:spcAft>
                <a:spcPts val="600"/>
              </a:spcAft>
              <a:buFont typeface="Wingdings" panose="05000000000000000000" pitchFamily="2" charset="2"/>
              <a:buChar char="§"/>
            </a:pPr>
            <a:r>
              <a:rPr lang="en-GB" sz="1800">
                <a:solidFill>
                  <a:srgbClr val="004494"/>
                </a:solidFill>
                <a:latin typeface="+mj-lt"/>
                <a:ea typeface="Verdana"/>
              </a:rPr>
              <a:t>Can be based on a </a:t>
            </a:r>
            <a:r>
              <a:rPr lang="en-GB" sz="1800" b="1">
                <a:solidFill>
                  <a:srgbClr val="004494"/>
                </a:solidFill>
                <a:latin typeface="+mj-lt"/>
                <a:ea typeface="Verdana"/>
              </a:rPr>
              <a:t>template provided by REA</a:t>
            </a:r>
            <a:endParaRPr lang="en-GB" sz="1800" b="1">
              <a:solidFill>
                <a:srgbClr val="004494"/>
              </a:solidFill>
              <a:latin typeface="+mj-lt"/>
              <a:ea typeface="Verdana"/>
              <a:cs typeface="Arial"/>
            </a:endParaRPr>
          </a:p>
          <a:p>
            <a:pPr marL="899795" lvl="1" algn="just">
              <a:spcAft>
                <a:spcPts val="600"/>
              </a:spcAft>
              <a:buFont typeface="Wingdings" panose="05000000000000000000" pitchFamily="2" charset="2"/>
              <a:buChar char="§"/>
            </a:pPr>
            <a:r>
              <a:rPr lang="en-GB" sz="1800" b="1">
                <a:solidFill>
                  <a:srgbClr val="004494"/>
                </a:solidFill>
                <a:latin typeface="+mj-lt"/>
                <a:ea typeface="Verdana"/>
              </a:rPr>
              <a:t>4 key aspects </a:t>
            </a:r>
            <a:r>
              <a:rPr lang="en-GB" sz="1800">
                <a:solidFill>
                  <a:srgbClr val="004494"/>
                </a:solidFill>
                <a:latin typeface="+mj-lt"/>
                <a:ea typeface="Verdana"/>
              </a:rPr>
              <a:t>to be addressed:</a:t>
            </a:r>
            <a:endParaRPr lang="en-GB" sz="1800">
              <a:solidFill>
                <a:srgbClr val="004494"/>
              </a:solidFill>
              <a:latin typeface="+mj-lt"/>
              <a:ea typeface="Verdana"/>
              <a:cs typeface="Arial"/>
            </a:endParaRPr>
          </a:p>
          <a:p>
            <a:pPr marL="1299845" lvl="2" indent="-171450" algn="just">
              <a:spcAft>
                <a:spcPts val="600"/>
              </a:spcAft>
              <a:buFont typeface="Wingdings" panose="05000000000000000000" pitchFamily="2" charset="2"/>
              <a:buChar char="Ø"/>
            </a:pPr>
            <a:r>
              <a:rPr lang="en-GB">
                <a:solidFill>
                  <a:srgbClr val="004494"/>
                </a:solidFill>
                <a:latin typeface="+mj-lt"/>
                <a:ea typeface="Verdana"/>
              </a:rPr>
              <a:t>Evidence and Analysis</a:t>
            </a:r>
            <a:endParaRPr lang="en-GB">
              <a:solidFill>
                <a:srgbClr val="004494"/>
              </a:solidFill>
              <a:latin typeface="+mj-lt"/>
              <a:ea typeface="Verdana"/>
              <a:cs typeface="Arial"/>
            </a:endParaRPr>
          </a:p>
          <a:p>
            <a:pPr marL="1299845" lvl="2" indent="-171450" algn="just">
              <a:spcAft>
                <a:spcPts val="600"/>
              </a:spcAft>
              <a:buFont typeface="Wingdings" panose="05000000000000000000" pitchFamily="2" charset="2"/>
              <a:buChar char="Ø"/>
            </a:pPr>
            <a:r>
              <a:rPr lang="en-GB">
                <a:solidFill>
                  <a:srgbClr val="004494"/>
                </a:solidFill>
                <a:latin typeface="+mj-lt"/>
                <a:ea typeface="Verdana"/>
              </a:rPr>
              <a:t>Policy implications and recommendations</a:t>
            </a:r>
            <a:endParaRPr lang="en-GB">
              <a:solidFill>
                <a:srgbClr val="004494"/>
              </a:solidFill>
              <a:latin typeface="+mj-lt"/>
              <a:ea typeface="Verdana"/>
              <a:cs typeface="Arial"/>
            </a:endParaRPr>
          </a:p>
          <a:p>
            <a:pPr marL="1299845" lvl="2" indent="-171450" algn="just">
              <a:spcAft>
                <a:spcPts val="600"/>
              </a:spcAft>
              <a:buFont typeface="Wingdings" panose="05000000000000000000" pitchFamily="2" charset="2"/>
              <a:buChar char="Ø"/>
            </a:pPr>
            <a:r>
              <a:rPr lang="en-GB">
                <a:solidFill>
                  <a:srgbClr val="004494"/>
                </a:solidFill>
                <a:latin typeface="+mj-lt"/>
                <a:ea typeface="Verdana"/>
              </a:rPr>
              <a:t>Sustainability and legacy</a:t>
            </a:r>
            <a:endParaRPr lang="en-GB">
              <a:solidFill>
                <a:srgbClr val="004494"/>
              </a:solidFill>
              <a:latin typeface="+mj-lt"/>
              <a:ea typeface="Verdana"/>
              <a:cs typeface="Arial"/>
            </a:endParaRPr>
          </a:p>
          <a:p>
            <a:pPr marL="1299845" lvl="2" indent="-171450" algn="just">
              <a:spcAft>
                <a:spcPts val="600"/>
              </a:spcAft>
              <a:buFont typeface="Wingdings" panose="05000000000000000000" pitchFamily="2" charset="2"/>
              <a:buChar char="Ø"/>
            </a:pPr>
            <a:r>
              <a:rPr lang="en-GB">
                <a:solidFill>
                  <a:srgbClr val="004494"/>
                </a:solidFill>
                <a:latin typeface="+mj-lt"/>
                <a:ea typeface="Verdana"/>
              </a:rPr>
              <a:t>Project objectives and methodology </a:t>
            </a:r>
            <a:endParaRPr lang="en-GB">
              <a:solidFill>
                <a:srgbClr val="004494"/>
              </a:solidFill>
              <a:latin typeface="+mj-lt"/>
              <a:ea typeface="Verdana" panose="020B0604030504040204" pitchFamily="34" charset="0"/>
              <a:cs typeface="Arial"/>
            </a:endParaRPr>
          </a:p>
          <a:p>
            <a:pPr marL="442595" algn="just">
              <a:spcAft>
                <a:spcPts val="1200"/>
              </a:spcAft>
              <a:buFont typeface="Wingdings" panose="05000000000000000000" pitchFamily="2" charset="2"/>
              <a:buChar char="§"/>
            </a:pPr>
            <a:r>
              <a:rPr lang="en-GB" sz="1800">
                <a:solidFill>
                  <a:srgbClr val="004494"/>
                </a:solidFill>
                <a:latin typeface="+mj-lt"/>
                <a:ea typeface="Verdana"/>
              </a:rPr>
              <a:t>Add reference to specific deliverables of the GA</a:t>
            </a:r>
            <a:endParaRPr lang="en-GB" sz="1800">
              <a:solidFill>
                <a:srgbClr val="004494"/>
              </a:solidFill>
              <a:latin typeface="+mj-lt"/>
              <a:ea typeface="Verdana"/>
              <a:cs typeface="Arial"/>
            </a:endParaRPr>
          </a:p>
          <a:p>
            <a:pPr marL="0" indent="0">
              <a:buNone/>
            </a:pPr>
            <a:endParaRPr lang="en-GB" sz="1600">
              <a:solidFill>
                <a:srgbClr val="004494"/>
              </a:solidFill>
            </a:endParaRPr>
          </a:p>
          <a:p>
            <a:pPr marL="0" indent="0">
              <a:buNone/>
            </a:pPr>
            <a:endParaRPr lang="en-GB" sz="1600">
              <a:solidFill>
                <a:srgbClr val="004494"/>
              </a:solidFill>
            </a:endParaRPr>
          </a:p>
          <a:p>
            <a:pPr marL="0" indent="0">
              <a:buNone/>
            </a:pPr>
            <a:endParaRPr lang="en-GB" sz="1600">
              <a:solidFill>
                <a:srgbClr val="004494"/>
              </a:solidFill>
            </a:endParaRPr>
          </a:p>
          <a:p>
            <a:pPr marL="0" indent="0">
              <a:buNone/>
            </a:pPr>
            <a:endParaRPr lang="en-GB" sz="1600">
              <a:solidFill>
                <a:srgbClr val="004494"/>
              </a:solidFill>
            </a:endParaRPr>
          </a:p>
          <a:p>
            <a:pPr marL="12700" indent="0">
              <a:buNone/>
            </a:pPr>
            <a:endParaRPr lang="en-GB" sz="1600">
              <a:solidFill>
                <a:srgbClr val="004494"/>
              </a:solidFill>
            </a:endParaRPr>
          </a:p>
          <a:p>
            <a:pPr marL="12700" indent="0">
              <a:buNone/>
            </a:pPr>
            <a:endParaRPr lang="fr-BE" sz="1600" b="1">
              <a:solidFill>
                <a:srgbClr val="004494"/>
              </a:solidFill>
            </a:endParaRPr>
          </a:p>
          <a:p>
            <a:pPr marL="807720" lvl="1" indent="0">
              <a:buNone/>
              <a:defRPr/>
            </a:pPr>
            <a:endParaRPr lang="fr-BE" sz="1400">
              <a:solidFill>
                <a:srgbClr val="004494"/>
              </a:solidFill>
              <a:cs typeface="Arial"/>
            </a:endParaRPr>
          </a:p>
          <a:p>
            <a:pPr marL="182245" indent="0">
              <a:buNone/>
              <a:defRPr/>
            </a:pPr>
            <a:endParaRPr lang="en-GB" altLang="de-DE" sz="2000" b="1">
              <a:solidFill>
                <a:srgbClr val="004494"/>
              </a:solidFill>
              <a:cs typeface="Arial"/>
            </a:endParaRPr>
          </a:p>
          <a:p>
            <a:pPr marL="807720" lvl="1" indent="0">
              <a:buNone/>
              <a:defRPr/>
            </a:pPr>
            <a:endParaRPr lang="fr-BE" sz="1400">
              <a:solidFill>
                <a:srgbClr val="004494"/>
              </a:solidFill>
              <a:cs typeface="Arial"/>
            </a:endParaRPr>
          </a:p>
        </p:txBody>
      </p:sp>
      <p:sp>
        <p:nvSpPr>
          <p:cNvPr id="5" name="Title 4"/>
          <p:cNvSpPr>
            <a:spLocks noGrp="1"/>
          </p:cNvSpPr>
          <p:nvPr>
            <p:ph type="title"/>
          </p:nvPr>
        </p:nvSpPr>
        <p:spPr>
          <a:xfrm>
            <a:off x="975638" y="84222"/>
            <a:ext cx="10515600" cy="1120580"/>
          </a:xfrm>
        </p:spPr>
        <p:txBody>
          <a:bodyPr/>
          <a:lstStyle/>
          <a:p>
            <a:r>
              <a:rPr lang="en-GB" altLang="en-US"/>
              <a:t>Policy</a:t>
            </a:r>
            <a:r>
              <a:rPr lang="en-GB" altLang="en-US">
                <a:ea typeface="ＭＳ Ｐゴシック"/>
              </a:rPr>
              <a:t> Briefs</a:t>
            </a:r>
            <a:endParaRPr lang="en-GB" altLang="en-US" sz="3600">
              <a:ea typeface="ＭＳ Ｐゴシック"/>
              <a:cs typeface="Arial"/>
            </a:endParaRPr>
          </a:p>
        </p:txBody>
      </p:sp>
      <p:pic>
        <p:nvPicPr>
          <p:cNvPr id="6" name="Picture 2">
            <a:extLst>
              <a:ext uri="{FF2B5EF4-FFF2-40B4-BE49-F238E27FC236}">
                <a16:creationId xmlns:a16="http://schemas.microsoft.com/office/drawing/2014/main" id="{A40B366E-30FB-46BA-9412-6FE6F734970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19195" y="3649943"/>
            <a:ext cx="4888321" cy="3027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a:extLst>
              <a:ext uri="{FF2B5EF4-FFF2-40B4-BE49-F238E27FC236}">
                <a16:creationId xmlns:a16="http://schemas.microsoft.com/office/drawing/2014/main" id="{59100EE8-E79C-C2F6-0E3E-6507BF728ED2}"/>
              </a:ext>
            </a:extLst>
          </p:cNvPr>
          <p:cNvSpPr/>
          <p:nvPr/>
        </p:nvSpPr>
        <p:spPr>
          <a:xfrm rot="8940000" flipV="1">
            <a:off x="7214015" y="4844592"/>
            <a:ext cx="4488180" cy="556261"/>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solidFill>
                  <a:srgbClr val="262626"/>
                </a:solidFill>
                <a:cs typeface="Arial"/>
              </a:rPr>
              <a:t>EXAMPLE</a:t>
            </a:r>
            <a:endParaRPr lang="en-US" b="1">
              <a:solidFill>
                <a:srgbClr val="262626"/>
              </a:solidFill>
            </a:endParaRPr>
          </a:p>
        </p:txBody>
      </p:sp>
    </p:spTree>
    <p:extLst>
      <p:ext uri="{BB962C8B-B14F-4D97-AF65-F5344CB8AC3E}">
        <p14:creationId xmlns:p14="http://schemas.microsoft.com/office/powerpoint/2010/main" val="408957998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br>
              <a:rPr lang="fr-BE"/>
            </a:br>
            <a:r>
              <a:rPr lang="fr-BE"/>
              <a:t>III. Extra Resources</a:t>
            </a:r>
            <a:endParaRPr lang="en-GB"/>
          </a:p>
        </p:txBody>
      </p:sp>
      <p:sp>
        <p:nvSpPr>
          <p:cNvPr id="3" name="Subtitle 2">
            <a:extLst>
              <a:ext uri="{FF2B5EF4-FFF2-40B4-BE49-F238E27FC236}">
                <a16:creationId xmlns:a16="http://schemas.microsoft.com/office/drawing/2014/main" id="{40F81165-6FB9-4B9C-B22C-0DFB6BC66E57}"/>
              </a:ext>
            </a:extLst>
          </p:cNvPr>
          <p:cNvSpPr>
            <a:spLocks noGrp="1"/>
          </p:cNvSpPr>
          <p:nvPr>
            <p:ph type="subTitle" idx="1"/>
          </p:nvPr>
        </p:nvSpPr>
        <p:spPr/>
        <p:txBody>
          <a:bodyPr/>
          <a:lstStyle/>
          <a:p>
            <a:endParaRPr lang="en-IE"/>
          </a:p>
        </p:txBody>
      </p:sp>
    </p:spTree>
    <p:extLst>
      <p:ext uri="{BB962C8B-B14F-4D97-AF65-F5344CB8AC3E}">
        <p14:creationId xmlns:p14="http://schemas.microsoft.com/office/powerpoint/2010/main" val="304075989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918446" y="434341"/>
            <a:ext cx="10515600" cy="674369"/>
          </a:xfrm>
        </p:spPr>
        <p:txBody>
          <a:bodyPr/>
          <a:lstStyle/>
          <a:p>
            <a:r>
              <a:rPr lang="en-GB"/>
              <a:t>Useful resources</a:t>
            </a:r>
          </a:p>
        </p:txBody>
      </p:sp>
      <p:sp>
        <p:nvSpPr>
          <p:cNvPr id="7" name="Rectangle 1"/>
          <p:cNvSpPr>
            <a:spLocks noGrp="1" noChangeArrowheads="1"/>
          </p:cNvSpPr>
          <p:nvPr>
            <p:ph sz="half" idx="2"/>
          </p:nvPr>
        </p:nvSpPr>
        <p:spPr bwMode="auto">
          <a:xfrm>
            <a:off x="1200150" y="1484400"/>
            <a:ext cx="9863231" cy="4647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ct val="20000"/>
              </a:spcBef>
              <a:buClr>
                <a:schemeClr val="bg1"/>
              </a:buClr>
              <a:defRPr sz="2400" i="1">
                <a:solidFill>
                  <a:srgbClr val="0F5494"/>
                </a:solidFill>
                <a:latin typeface="Verdana" pitchFamily="34" charset="0"/>
              </a:defRPr>
            </a:lvl1pPr>
            <a:lvl2pPr eaLnBrk="0" hangingPunct="0">
              <a:spcBef>
                <a:spcPct val="20000"/>
              </a:spcBef>
              <a:buClr>
                <a:srgbClr val="009FBA"/>
              </a:buClr>
              <a:buChar char="•"/>
              <a:defRPr sz="2000" b="1">
                <a:solidFill>
                  <a:srgbClr val="0F5494"/>
                </a:solidFill>
                <a:latin typeface="Verdana" pitchFamily="34" charset="0"/>
              </a:defRPr>
            </a:lvl2pPr>
            <a:lvl3pPr marL="1143000" indent="-228600" eaLnBrk="0" hangingPunct="0">
              <a:spcBef>
                <a:spcPct val="20000"/>
              </a:spcBef>
              <a:defRPr sz="1400">
                <a:solidFill>
                  <a:srgbClr val="0F5494"/>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180975" lvl="1" indent="0" eaLnBrk="1" hangingPunct="1">
              <a:spcBef>
                <a:spcPct val="0"/>
              </a:spcBef>
              <a:spcAft>
                <a:spcPts val="0"/>
              </a:spcAft>
              <a:buClrTx/>
              <a:buFontTx/>
              <a:buNone/>
              <a:defRPr/>
            </a:pPr>
            <a:endParaRPr lang="en-GB" altLang="en-US">
              <a:latin typeface="+mn-lt"/>
            </a:endParaRPr>
          </a:p>
          <a:p>
            <a:pPr marL="523875" lvl="1" indent="-342900" eaLnBrk="1" hangingPunct="1">
              <a:spcBef>
                <a:spcPct val="0"/>
              </a:spcBef>
              <a:spcAft>
                <a:spcPts val="0"/>
              </a:spcAft>
              <a:buClrTx/>
              <a:buFont typeface="Wingdings" panose="05000000000000000000" pitchFamily="2" charset="2"/>
              <a:buChar char="Ø"/>
              <a:defRPr/>
            </a:pPr>
            <a:r>
              <a:rPr lang="en-GB" altLang="en-US" b="0">
                <a:latin typeface="+mn-lt"/>
                <a:hlinkClick r:id="rId3"/>
              </a:rPr>
              <a:t>HE </a:t>
            </a:r>
            <a:r>
              <a:rPr lang="en-US" altLang="en-US" b="0">
                <a:latin typeface="+mn-lt"/>
                <a:hlinkClick r:id="rId3"/>
              </a:rPr>
              <a:t>Annotated Model Grant Agreement</a:t>
            </a:r>
            <a:endParaRPr lang="en-US" altLang="en-US" b="0">
              <a:latin typeface="+mn-lt"/>
            </a:endParaRPr>
          </a:p>
          <a:p>
            <a:pPr marL="523875" lvl="1" indent="-342900" eaLnBrk="1" hangingPunct="1">
              <a:spcBef>
                <a:spcPct val="0"/>
              </a:spcBef>
              <a:spcAft>
                <a:spcPts val="0"/>
              </a:spcAft>
              <a:buClrTx/>
              <a:buFont typeface="Wingdings" panose="05000000000000000000" pitchFamily="2" charset="2"/>
              <a:buChar char="Ø"/>
              <a:defRPr/>
            </a:pPr>
            <a:endParaRPr lang="en-US" altLang="en-US" b="0">
              <a:latin typeface="+mn-lt"/>
            </a:endParaRPr>
          </a:p>
          <a:p>
            <a:pPr marL="523875" lvl="1" indent="-342900" eaLnBrk="1" hangingPunct="1">
              <a:spcBef>
                <a:spcPct val="0"/>
              </a:spcBef>
              <a:spcAft>
                <a:spcPts val="0"/>
              </a:spcAft>
              <a:buClrTx/>
              <a:buFont typeface="Wingdings" panose="05000000000000000000" pitchFamily="2" charset="2"/>
              <a:buChar char="Ø"/>
              <a:defRPr/>
            </a:pPr>
            <a:r>
              <a:rPr lang="en-IE" b="0">
                <a:solidFill>
                  <a:srgbClr val="0052CC"/>
                </a:solidFill>
                <a:latin typeface="+mn-lt"/>
                <a:hlinkClick r:id="rId3">
                  <a:extLst>
                    <a:ext uri="{A12FA001-AC4F-418D-AE19-62706E023703}">
                      <ahyp:hlinkClr xmlns:ahyp="http://schemas.microsoft.com/office/drawing/2018/hyperlinkcolor" val="tx"/>
                    </a:ext>
                  </a:extLst>
                </a:hlinkClick>
              </a:rPr>
              <a:t>Horizon Europe Annotated Model Grant Agreement</a:t>
            </a:r>
            <a:r>
              <a:rPr lang="en-IE" b="0">
                <a:solidFill>
                  <a:srgbClr val="0052CC"/>
                </a:solidFill>
                <a:latin typeface="+mn-lt"/>
              </a:rPr>
              <a:t> (p.154 ff for open science)</a:t>
            </a:r>
          </a:p>
          <a:p>
            <a:pPr marL="523875" lvl="1" indent="-342900" eaLnBrk="1" hangingPunct="1">
              <a:spcBef>
                <a:spcPct val="0"/>
              </a:spcBef>
              <a:spcAft>
                <a:spcPts val="0"/>
              </a:spcAft>
              <a:buClrTx/>
              <a:buFont typeface="Wingdings" panose="05000000000000000000" pitchFamily="2" charset="2"/>
              <a:buChar char="Ø"/>
              <a:defRPr/>
            </a:pPr>
            <a:endParaRPr lang="en-US" altLang="en-US" b="0">
              <a:latin typeface="+mn-lt"/>
            </a:endParaRPr>
          </a:p>
          <a:p>
            <a:pPr marL="523875" lvl="1" indent="-342900" eaLnBrk="1" hangingPunct="1">
              <a:spcBef>
                <a:spcPct val="0"/>
              </a:spcBef>
              <a:spcAft>
                <a:spcPts val="0"/>
              </a:spcAft>
              <a:buClrTx/>
              <a:buFont typeface="Wingdings" panose="05000000000000000000" pitchFamily="2" charset="2"/>
              <a:buChar char="Ø"/>
              <a:defRPr/>
            </a:pPr>
            <a:r>
              <a:rPr lang="en-IE" b="0">
                <a:solidFill>
                  <a:schemeClr val="tx2"/>
                </a:solidFill>
                <a:latin typeface="+mn-lt"/>
                <a:hlinkClick r:id="rId4"/>
              </a:rPr>
              <a:t>Guidance on social media for EU funded R&amp;I projects</a:t>
            </a:r>
            <a:endParaRPr lang="en-IE" b="0">
              <a:solidFill>
                <a:schemeClr val="tx2"/>
              </a:solidFill>
              <a:latin typeface="+mn-lt"/>
            </a:endParaRPr>
          </a:p>
          <a:p>
            <a:pPr marL="523875" lvl="1" indent="-342900" eaLnBrk="1" hangingPunct="1">
              <a:spcBef>
                <a:spcPct val="0"/>
              </a:spcBef>
              <a:spcAft>
                <a:spcPts val="0"/>
              </a:spcAft>
              <a:buClrTx/>
              <a:buFont typeface="Wingdings" panose="05000000000000000000" pitchFamily="2" charset="2"/>
              <a:buChar char="Ø"/>
              <a:defRPr/>
            </a:pPr>
            <a:endParaRPr lang="en-GB" altLang="en-US" b="0">
              <a:latin typeface="+mn-lt"/>
            </a:endParaRPr>
          </a:p>
          <a:p>
            <a:pPr marL="523875" lvl="1" indent="-342900" eaLnBrk="1" hangingPunct="1">
              <a:spcBef>
                <a:spcPct val="0"/>
              </a:spcBef>
              <a:spcAft>
                <a:spcPts val="0"/>
              </a:spcAft>
              <a:buClrTx/>
              <a:buFont typeface="Wingdings" panose="05000000000000000000" pitchFamily="2" charset="2"/>
              <a:buChar char="Ø"/>
              <a:defRPr/>
            </a:pPr>
            <a:r>
              <a:rPr lang="en-US" b="0" i="0">
                <a:solidFill>
                  <a:schemeClr val="tx2"/>
                </a:solidFill>
                <a:latin typeface="+mn-lt"/>
                <a:hlinkClick r:id="rId5"/>
              </a:rPr>
              <a:t>Horizon Europe – Funding </a:t>
            </a:r>
            <a:r>
              <a:rPr lang="en-US" b="0" i="0" err="1">
                <a:solidFill>
                  <a:schemeClr val="tx2"/>
                </a:solidFill>
                <a:latin typeface="+mn-lt"/>
                <a:hlinkClick r:id="rId5"/>
              </a:rPr>
              <a:t>Programme</a:t>
            </a:r>
            <a:r>
              <a:rPr lang="en-US" b="0" i="0">
                <a:solidFill>
                  <a:schemeClr val="tx2"/>
                </a:solidFill>
                <a:latin typeface="+mn-lt"/>
                <a:hlinkClick r:id="rId5"/>
              </a:rPr>
              <a:t> for Research and Innovation</a:t>
            </a:r>
            <a:endParaRPr lang="en-US" b="0" i="0">
              <a:solidFill>
                <a:schemeClr val="tx2"/>
              </a:solidFill>
              <a:latin typeface="+mn-lt"/>
            </a:endParaRPr>
          </a:p>
          <a:p>
            <a:pPr marL="523875" lvl="1" indent="-342900" eaLnBrk="1" hangingPunct="1">
              <a:spcBef>
                <a:spcPct val="0"/>
              </a:spcBef>
              <a:spcAft>
                <a:spcPts val="0"/>
              </a:spcAft>
              <a:buClrTx/>
              <a:buFont typeface="Wingdings" panose="05000000000000000000" pitchFamily="2" charset="2"/>
              <a:buChar char="Ø"/>
              <a:defRPr/>
            </a:pPr>
            <a:endParaRPr lang="en-US" b="0">
              <a:solidFill>
                <a:schemeClr val="tx2"/>
              </a:solidFill>
              <a:latin typeface="+mn-lt"/>
              <a:hlinkClick r:id="rId6"/>
            </a:endParaRPr>
          </a:p>
          <a:p>
            <a:pPr marL="523875" lvl="1" indent="-342900" eaLnBrk="1" hangingPunct="1">
              <a:spcBef>
                <a:spcPct val="0"/>
              </a:spcBef>
              <a:spcAft>
                <a:spcPts val="0"/>
              </a:spcAft>
              <a:buClrTx/>
              <a:buFont typeface="Wingdings" panose="05000000000000000000" pitchFamily="2" charset="2"/>
              <a:buChar char="Ø"/>
              <a:defRPr/>
            </a:pPr>
            <a:r>
              <a:rPr lang="en-IE" b="0" i="0">
                <a:solidFill>
                  <a:schemeClr val="tx2"/>
                </a:solidFill>
                <a:latin typeface="+mn-lt"/>
                <a:hlinkClick r:id="" action="ppaction://noaction"/>
              </a:rPr>
              <a:t>Factsheet ‘Open Science in Horizon Europe’</a:t>
            </a:r>
            <a:endParaRPr lang="en-IE" b="0" i="0">
              <a:solidFill>
                <a:schemeClr val="tx2"/>
              </a:solidFill>
              <a:latin typeface="+mn-lt"/>
            </a:endParaRPr>
          </a:p>
          <a:p>
            <a:pPr marL="523875" lvl="1" indent="-342900" eaLnBrk="1" hangingPunct="1">
              <a:spcBef>
                <a:spcPct val="0"/>
              </a:spcBef>
              <a:spcAft>
                <a:spcPts val="0"/>
              </a:spcAft>
              <a:buClrTx/>
              <a:buFont typeface="Wingdings" panose="05000000000000000000" pitchFamily="2" charset="2"/>
              <a:buChar char="Ø"/>
              <a:defRPr/>
            </a:pPr>
            <a:endParaRPr lang="en-IE" b="0">
              <a:solidFill>
                <a:schemeClr val="tx2"/>
              </a:solidFill>
              <a:latin typeface="+mn-lt"/>
              <a:hlinkClick r:id="rId7"/>
            </a:endParaRPr>
          </a:p>
          <a:p>
            <a:pPr marL="523875" lvl="1" indent="-342900" eaLnBrk="1" hangingPunct="1">
              <a:spcBef>
                <a:spcPct val="0"/>
              </a:spcBef>
              <a:spcAft>
                <a:spcPts val="0"/>
              </a:spcAft>
              <a:buClrTx/>
              <a:buFont typeface="Wingdings" panose="05000000000000000000" pitchFamily="2" charset="2"/>
              <a:buChar char="Ø"/>
              <a:defRPr/>
            </a:pPr>
            <a:r>
              <a:rPr lang="fr-BE" b="0" i="0">
                <a:solidFill>
                  <a:schemeClr val="tx2"/>
                </a:solidFill>
                <a:latin typeface="+mn-lt"/>
                <a:hlinkClick r:id="rId7"/>
              </a:rPr>
              <a:t>Communication on ‘A new ERA for Research and Innovation</a:t>
            </a:r>
            <a:r>
              <a:rPr lang="fr-BE" b="0" i="0">
                <a:solidFill>
                  <a:schemeClr val="tx2"/>
                </a:solidFill>
                <a:latin typeface="+mn-lt"/>
              </a:rPr>
              <a:t>’</a:t>
            </a:r>
          </a:p>
          <a:p>
            <a:pPr marL="523875" lvl="1" indent="-342900" eaLnBrk="1" hangingPunct="1">
              <a:spcBef>
                <a:spcPct val="0"/>
              </a:spcBef>
              <a:spcAft>
                <a:spcPts val="0"/>
              </a:spcAft>
              <a:buClrTx/>
              <a:buFont typeface="Wingdings" panose="05000000000000000000" pitchFamily="2" charset="2"/>
              <a:buChar char="Ø"/>
              <a:defRPr/>
            </a:pPr>
            <a:endParaRPr lang="fr-BE" b="0">
              <a:solidFill>
                <a:schemeClr val="tx2"/>
              </a:solidFill>
              <a:latin typeface="+mn-lt"/>
            </a:endParaRPr>
          </a:p>
          <a:p>
            <a:pPr marL="523875" lvl="1" indent="-342900" eaLnBrk="1" hangingPunct="1">
              <a:spcBef>
                <a:spcPct val="0"/>
              </a:spcBef>
              <a:spcAft>
                <a:spcPts val="0"/>
              </a:spcAft>
              <a:buClrTx/>
              <a:buFont typeface="Wingdings" panose="05000000000000000000" pitchFamily="2" charset="2"/>
              <a:buChar char="Ø"/>
              <a:defRPr/>
            </a:pPr>
            <a:r>
              <a:rPr lang="en-IE" b="0" i="0">
                <a:solidFill>
                  <a:schemeClr val="tx2"/>
                </a:solidFill>
                <a:latin typeface="+mn-lt"/>
                <a:hlinkClick r:id="rId8"/>
              </a:rPr>
              <a:t>Pact for Research and Innovation in Europe </a:t>
            </a:r>
            <a:endParaRPr lang="en-IE" b="0" i="0">
              <a:solidFill>
                <a:schemeClr val="tx2"/>
              </a:solidFill>
              <a:latin typeface="+mn-lt"/>
            </a:endParaRPr>
          </a:p>
          <a:p>
            <a:pPr marL="180975" lvl="1" indent="0" eaLnBrk="1" hangingPunct="1">
              <a:spcBef>
                <a:spcPct val="0"/>
              </a:spcBef>
              <a:spcAft>
                <a:spcPts val="0"/>
              </a:spcAft>
              <a:buClrTx/>
              <a:buFontTx/>
              <a:buNone/>
              <a:defRPr/>
            </a:pPr>
            <a:endParaRPr lang="en-GB" altLang="en-US" sz="1600" b="0">
              <a:latin typeface="+mn-lt"/>
            </a:endParaRPr>
          </a:p>
        </p:txBody>
      </p:sp>
    </p:spTree>
    <p:extLst>
      <p:ext uri="{BB962C8B-B14F-4D97-AF65-F5344CB8AC3E}">
        <p14:creationId xmlns:p14="http://schemas.microsoft.com/office/powerpoint/2010/main" val="378862577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0722" y="174695"/>
            <a:ext cx="10515600" cy="784310"/>
          </a:xfrm>
        </p:spPr>
        <p:txBody>
          <a:bodyPr/>
          <a:lstStyle/>
          <a:p>
            <a:r>
              <a:rPr lang="fr-BE"/>
              <a:t>HE Online </a:t>
            </a:r>
            <a:r>
              <a:rPr lang="en-IE"/>
              <a:t>Manual</a:t>
            </a:r>
          </a:p>
        </p:txBody>
      </p:sp>
      <p:sp>
        <p:nvSpPr>
          <p:cNvPr id="9" name="Rectangle 8"/>
          <p:cNvSpPr/>
          <p:nvPr/>
        </p:nvSpPr>
        <p:spPr>
          <a:xfrm>
            <a:off x="970722" y="1296913"/>
            <a:ext cx="10118035" cy="646331"/>
          </a:xfrm>
          <a:prstGeom prst="rect">
            <a:avLst/>
          </a:prstGeom>
        </p:spPr>
        <p:txBody>
          <a:bodyPr wrap="square">
            <a:spAutoFit/>
          </a:bodyPr>
          <a:lstStyle/>
          <a:p>
            <a:r>
              <a:rPr lang="fr-BE">
                <a:hlinkClick r:id="rId2"/>
              </a:rPr>
              <a:t>https://webgate.ec.europa.eu/funding-tenders-opportunities/display/OM/Online+Manual</a:t>
            </a:r>
            <a:endParaRPr lang="fr-BE"/>
          </a:p>
          <a:p>
            <a:endParaRPr lang="fr-BE"/>
          </a:p>
        </p:txBody>
      </p:sp>
      <p:sp>
        <p:nvSpPr>
          <p:cNvPr id="10" name="Rectangle 9"/>
          <p:cNvSpPr/>
          <p:nvPr/>
        </p:nvSpPr>
        <p:spPr>
          <a:xfrm>
            <a:off x="968581" y="2136339"/>
            <a:ext cx="9189209" cy="3693319"/>
          </a:xfrm>
          <a:prstGeom prst="rect">
            <a:avLst/>
          </a:prstGeom>
        </p:spPr>
        <p:txBody>
          <a:bodyPr wrap="square" lIns="91440" tIns="45720" rIns="91440" bIns="45720" anchor="t">
            <a:spAutoFit/>
          </a:bodyPr>
          <a:lstStyle/>
          <a:p>
            <a:r>
              <a:rPr lang="en-US" b="1" u="sng">
                <a:solidFill>
                  <a:srgbClr val="FFC000"/>
                </a:solidFill>
                <a:latin typeface="-apple-system"/>
                <a:hlinkClick r:id="rId3">
                  <a:extLst>
                    <a:ext uri="{A12FA001-AC4F-418D-AE19-62706E023703}">
                      <ahyp:hlinkClr xmlns:ahyp="http://schemas.microsoft.com/office/drawing/2018/hyperlinkcolor" val="tx"/>
                    </a:ext>
                  </a:extLst>
                </a:hlinkClick>
              </a:rPr>
              <a:t>Grant management</a:t>
            </a:r>
            <a:endParaRPr lang="en-US" b="1" u="sng">
              <a:solidFill>
                <a:srgbClr val="FFC000"/>
              </a:solidFill>
              <a:latin typeface="-apple-system"/>
            </a:endParaRPr>
          </a:p>
          <a:p>
            <a:endParaRPr lang="en-US" b="1">
              <a:solidFill>
                <a:srgbClr val="0052CC"/>
              </a:solidFill>
              <a:latin typeface="-apple-system"/>
            </a:endParaRPr>
          </a:p>
          <a:p>
            <a:pPr marL="285750" indent="-285750">
              <a:buFont typeface="Arial" panose="020B0604020202020204" pitchFamily="34" charset="0"/>
              <a:buChar char="•"/>
            </a:pPr>
            <a:r>
              <a:rPr lang="en-US">
                <a:solidFill>
                  <a:srgbClr val="0052CC"/>
                </a:solidFill>
                <a:latin typeface="-apple-system"/>
                <a:hlinkClick r:id="rId4"/>
              </a:rPr>
              <a:t>Keeping records</a:t>
            </a:r>
            <a:endParaRPr lang="en-US">
              <a:solidFill>
                <a:srgbClr val="333333"/>
              </a:solidFill>
              <a:latin typeface="-apple-system"/>
            </a:endParaRPr>
          </a:p>
          <a:p>
            <a:pPr marL="285750" indent="-285750">
              <a:buFont typeface="Arial" panose="020B0604020202020204" pitchFamily="34" charset="0"/>
              <a:buChar char="•"/>
            </a:pPr>
            <a:r>
              <a:rPr lang="en-US">
                <a:solidFill>
                  <a:srgbClr val="0052CC"/>
                </a:solidFill>
                <a:latin typeface="-apple-system"/>
                <a:hlinkClick r:id="rId5"/>
              </a:rPr>
              <a:t>Amendments</a:t>
            </a:r>
            <a:endParaRPr lang="en-US">
              <a:solidFill>
                <a:srgbClr val="333333"/>
              </a:solidFill>
              <a:latin typeface="-apple-system"/>
            </a:endParaRPr>
          </a:p>
          <a:p>
            <a:pPr marL="285750" indent="-285750">
              <a:buFont typeface="Arial" panose="020B0604020202020204" pitchFamily="34" charset="0"/>
              <a:buChar char="•"/>
            </a:pPr>
            <a:r>
              <a:rPr lang="en-US">
                <a:ea typeface="+mn-lt"/>
                <a:cs typeface="+mn-lt"/>
                <a:hlinkClick r:id="rId6"/>
              </a:rPr>
              <a:t>Continuous Reporting</a:t>
            </a:r>
            <a:r>
              <a:rPr lang="en-US">
                <a:ea typeface="+mn-lt"/>
                <a:cs typeface="+mn-lt"/>
              </a:rPr>
              <a:t> </a:t>
            </a:r>
            <a:r>
              <a:rPr lang="en-US">
                <a:solidFill>
                  <a:srgbClr val="FF0000"/>
                </a:solidFill>
                <a:ea typeface="+mn-lt"/>
                <a:cs typeface="+mn-lt"/>
              </a:rPr>
              <a:t>(NEW)</a:t>
            </a:r>
            <a:endParaRPr lang="en-US">
              <a:solidFill>
                <a:srgbClr val="FF0000"/>
              </a:solidFill>
              <a:latin typeface="-apple-system"/>
            </a:endParaRPr>
          </a:p>
          <a:p>
            <a:pPr marL="285750" indent="-285750">
              <a:buFont typeface="Arial" panose="020B0604020202020204" pitchFamily="34" charset="0"/>
              <a:buChar char="•"/>
            </a:pPr>
            <a:r>
              <a:rPr lang="en-US">
                <a:solidFill>
                  <a:srgbClr val="0052CC"/>
                </a:solidFill>
                <a:latin typeface="-apple-system"/>
                <a:hlinkClick r:id="rId7"/>
              </a:rPr>
              <a:t>Reports &amp; payment requests</a:t>
            </a:r>
            <a:endParaRPr lang="en-US">
              <a:solidFill>
                <a:srgbClr val="333333"/>
              </a:solidFill>
              <a:latin typeface="-apple-system"/>
              <a:hlinkClick r:id="rId7"/>
            </a:endParaRPr>
          </a:p>
          <a:p>
            <a:pPr marL="285750" indent="-285750">
              <a:buFont typeface="Arial" panose="020B0604020202020204" pitchFamily="34" charset="0"/>
              <a:buChar char="•"/>
            </a:pPr>
            <a:r>
              <a:rPr lang="en-US">
                <a:solidFill>
                  <a:srgbClr val="0052CC"/>
                </a:solidFill>
                <a:latin typeface="-apple-system"/>
                <a:hlinkClick r:id="rId8"/>
              </a:rPr>
              <a:t>Deliverables &amp; milestones</a:t>
            </a:r>
            <a:endParaRPr lang="en-US">
              <a:solidFill>
                <a:srgbClr val="333333"/>
              </a:solidFill>
              <a:latin typeface="-apple-system"/>
            </a:endParaRPr>
          </a:p>
          <a:p>
            <a:pPr marL="285750" indent="-285750">
              <a:buFont typeface="Arial" panose="020B0604020202020204" pitchFamily="34" charset="0"/>
              <a:buChar char="•"/>
            </a:pPr>
            <a:r>
              <a:rPr lang="en-US">
                <a:solidFill>
                  <a:srgbClr val="0052CC"/>
                </a:solidFill>
                <a:latin typeface="-apple-system"/>
                <a:hlinkClick r:id="rId9"/>
              </a:rPr>
              <a:t>Dissemination &amp; exploitation</a:t>
            </a:r>
            <a:endParaRPr lang="en-US">
              <a:solidFill>
                <a:srgbClr val="333333"/>
              </a:solidFill>
              <a:latin typeface="-apple-system"/>
            </a:endParaRPr>
          </a:p>
          <a:p>
            <a:pPr marL="285750" indent="-285750">
              <a:buFont typeface="Arial" panose="020B0604020202020204" pitchFamily="34" charset="0"/>
              <a:buChar char="•"/>
            </a:pPr>
            <a:r>
              <a:rPr lang="en-US">
                <a:solidFill>
                  <a:srgbClr val="0052CC"/>
                </a:solidFill>
                <a:latin typeface="-apple-system"/>
                <a:hlinkClick r:id="rId10"/>
              </a:rPr>
              <a:t>Communicating your project</a:t>
            </a:r>
            <a:endParaRPr lang="en-US">
              <a:solidFill>
                <a:srgbClr val="333333"/>
              </a:solidFill>
              <a:latin typeface="-apple-system"/>
            </a:endParaRPr>
          </a:p>
          <a:p>
            <a:pPr marL="285750" indent="-285750">
              <a:buFont typeface="Arial" panose="020B0604020202020204" pitchFamily="34" charset="0"/>
              <a:buChar char="•"/>
            </a:pPr>
            <a:r>
              <a:rPr lang="en-US">
                <a:solidFill>
                  <a:srgbClr val="0052CC"/>
                </a:solidFill>
                <a:latin typeface="-apple-system"/>
                <a:hlinkClick r:id="rId11"/>
              </a:rPr>
              <a:t>Acknowledgement of EU funding</a:t>
            </a:r>
            <a:endParaRPr lang="en-US">
              <a:solidFill>
                <a:srgbClr val="333333"/>
              </a:solidFill>
              <a:latin typeface="-apple-system"/>
            </a:endParaRPr>
          </a:p>
          <a:p>
            <a:pPr marL="285750" indent="-285750">
              <a:buFont typeface="Arial" panose="020B0604020202020204" pitchFamily="34" charset="0"/>
              <a:buChar char="•"/>
            </a:pPr>
            <a:r>
              <a:rPr lang="en-US">
                <a:solidFill>
                  <a:srgbClr val="0052CC"/>
                </a:solidFill>
                <a:latin typeface="-apple-system"/>
                <a:hlinkClick r:id="rId12"/>
              </a:rPr>
              <a:t>Checks, audits, reviews &amp; investigations</a:t>
            </a:r>
            <a:endParaRPr lang="en-US">
              <a:solidFill>
                <a:srgbClr val="0052CC"/>
              </a:solidFill>
              <a:latin typeface="-apple-system"/>
            </a:endParaRPr>
          </a:p>
          <a:p>
            <a:pPr marL="285750" indent="-285750">
              <a:buFont typeface="Arial" panose="020B0604020202020204" pitchFamily="34" charset="0"/>
              <a:buChar char="•"/>
            </a:pPr>
            <a:r>
              <a:rPr lang="en-IE">
                <a:solidFill>
                  <a:srgbClr val="0052CC"/>
                </a:solidFill>
                <a:latin typeface="-apple-system"/>
                <a:hlinkClick r:id="rId13">
                  <a:extLst>
                    <a:ext uri="{A12FA001-AC4F-418D-AE19-62706E023703}">
                      <ahyp:hlinkClr xmlns:ahyp="http://schemas.microsoft.com/office/drawing/2018/hyperlinkcolor" val="tx"/>
                    </a:ext>
                  </a:extLst>
                </a:hlinkClick>
              </a:rPr>
              <a:t>Horizon Europe Data Management Plan Template</a:t>
            </a:r>
            <a:r>
              <a:rPr lang="en-IE">
                <a:solidFill>
                  <a:srgbClr val="0052CC"/>
                </a:solidFill>
                <a:latin typeface="-apple-system"/>
              </a:rPr>
              <a:t> </a:t>
            </a:r>
            <a:r>
              <a:rPr lang="en-GB">
                <a:solidFill>
                  <a:srgbClr val="0052CC"/>
                </a:solidFill>
                <a:latin typeface="-apple-system"/>
              </a:rPr>
              <a:t> (under </a:t>
            </a:r>
            <a:r>
              <a:rPr lang="en-GB">
                <a:solidFill>
                  <a:srgbClr val="0052CC"/>
                </a:solidFill>
                <a:latin typeface="-apple-system"/>
                <a:hlinkClick r:id="rId14">
                  <a:extLst>
                    <a:ext uri="{A12FA001-AC4F-418D-AE19-62706E023703}">
                      <ahyp:hlinkClr xmlns:ahyp="http://schemas.microsoft.com/office/drawing/2018/hyperlinkcolor" val="tx"/>
                    </a:ext>
                  </a:extLst>
                </a:hlinkClick>
              </a:rPr>
              <a:t>reference documents</a:t>
            </a:r>
            <a:r>
              <a:rPr lang="en-GB">
                <a:solidFill>
                  <a:srgbClr val="0052CC"/>
                </a:solidFill>
                <a:latin typeface="-apple-system"/>
              </a:rPr>
              <a:t> of FTOP) </a:t>
            </a:r>
          </a:p>
          <a:p>
            <a:pPr marL="285750" indent="-285750">
              <a:buFont typeface="Arial" panose="020B0604020202020204" pitchFamily="34" charset="0"/>
              <a:buChar char="•"/>
            </a:pPr>
            <a:endParaRPr lang="en-US" b="0" i="0">
              <a:solidFill>
                <a:srgbClr val="333333"/>
              </a:solidFill>
              <a:effectLst/>
              <a:latin typeface="-apple-system"/>
            </a:endParaRPr>
          </a:p>
        </p:txBody>
      </p:sp>
    </p:spTree>
    <p:extLst>
      <p:ext uri="{BB962C8B-B14F-4D97-AF65-F5344CB8AC3E}">
        <p14:creationId xmlns:p14="http://schemas.microsoft.com/office/powerpoint/2010/main" val="104700657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98597" y="365760"/>
            <a:ext cx="10515600" cy="688561"/>
          </a:xfrm>
        </p:spPr>
        <p:txBody>
          <a:bodyPr/>
          <a:lstStyle/>
          <a:p>
            <a:r>
              <a:rPr lang="en-IE"/>
              <a:t>Keep in touch</a:t>
            </a:r>
            <a:endParaRPr lang="en-GB"/>
          </a:p>
        </p:txBody>
      </p:sp>
      <p:sp>
        <p:nvSpPr>
          <p:cNvPr id="5" name="Content Placeholder 4"/>
          <p:cNvSpPr>
            <a:spLocks noGrp="1"/>
          </p:cNvSpPr>
          <p:nvPr>
            <p:ph idx="1"/>
          </p:nvPr>
        </p:nvSpPr>
        <p:spPr>
          <a:xfrm>
            <a:off x="7915504" y="4966252"/>
            <a:ext cx="3688238" cy="366170"/>
          </a:xfrm>
        </p:spPr>
        <p:txBody>
          <a:bodyPr/>
          <a:lstStyle/>
          <a:p>
            <a:pPr marL="0" indent="0">
              <a:buNone/>
            </a:pPr>
            <a:r>
              <a:rPr lang="en-IE" sz="1600">
                <a:hlinkClick r:id="rId3"/>
              </a:rPr>
              <a:t>EU Spotify</a:t>
            </a:r>
            <a:endParaRPr lang="en-GB" sz="1600"/>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0722" y="1630238"/>
            <a:ext cx="684199" cy="750146"/>
          </a:xfrm>
          <a:prstGeom prst="rect">
            <a:avLst/>
          </a:prstGeom>
        </p:spPr>
      </p:pic>
      <p:sp>
        <p:nvSpPr>
          <p:cNvPr id="2" name="Rectangle 1"/>
          <p:cNvSpPr/>
          <p:nvPr/>
        </p:nvSpPr>
        <p:spPr>
          <a:xfrm>
            <a:off x="1819504" y="1774881"/>
            <a:ext cx="4379725" cy="338554"/>
          </a:xfrm>
          <a:prstGeom prst="rect">
            <a:avLst/>
          </a:prstGeom>
        </p:spPr>
        <p:txBody>
          <a:bodyPr wrap="none">
            <a:spAutoFit/>
          </a:bodyPr>
          <a:lstStyle/>
          <a:p>
            <a:r>
              <a:rPr lang="en-IE" sz="1600" u="sng">
                <a:solidFill>
                  <a:srgbClr val="035DC1"/>
                </a:solidFill>
              </a:rPr>
              <a:t>ec.europa.eu/info/research-and-</a:t>
            </a:r>
            <a:r>
              <a:rPr lang="en-IE" sz="1600" u="sng" err="1">
                <a:solidFill>
                  <a:srgbClr val="035DC1"/>
                </a:solidFill>
              </a:rPr>
              <a:t>innovation_en</a:t>
            </a:r>
            <a:endParaRPr lang="en-IE" sz="1600" u="sng">
              <a:solidFill>
                <a:srgbClr val="035DC1"/>
              </a:solidFill>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0722" y="2635213"/>
            <a:ext cx="684199" cy="750146"/>
          </a:xfrm>
          <a:prstGeom prst="rect">
            <a:avLst/>
          </a:prstGeom>
        </p:spPr>
      </p:pic>
      <p:sp>
        <p:nvSpPr>
          <p:cNvPr id="7" name="Rectangle 6"/>
          <p:cNvSpPr/>
          <p:nvPr/>
        </p:nvSpPr>
        <p:spPr>
          <a:xfrm>
            <a:off x="1819504" y="2841009"/>
            <a:ext cx="1736373" cy="338554"/>
          </a:xfrm>
          <a:prstGeom prst="rect">
            <a:avLst/>
          </a:prstGeom>
        </p:spPr>
        <p:txBody>
          <a:bodyPr wrap="none">
            <a:spAutoFit/>
          </a:bodyPr>
          <a:lstStyle/>
          <a:p>
            <a:r>
              <a:rPr lang="en-IE" sz="1600">
                <a:hlinkClick r:id="rId5"/>
              </a:rPr>
              <a:t>rea.ec.europa.eu</a:t>
            </a:r>
            <a:endParaRPr lang="en-GB" sz="1600"/>
          </a:p>
        </p:txBody>
      </p:sp>
      <p:sp>
        <p:nvSpPr>
          <p:cNvPr id="9" name="Rectangle 8"/>
          <p:cNvSpPr/>
          <p:nvPr/>
        </p:nvSpPr>
        <p:spPr>
          <a:xfrm>
            <a:off x="1773818" y="3899264"/>
            <a:ext cx="1827744" cy="338554"/>
          </a:xfrm>
          <a:prstGeom prst="rect">
            <a:avLst/>
          </a:prstGeom>
        </p:spPr>
        <p:txBody>
          <a:bodyPr wrap="none">
            <a:spAutoFit/>
          </a:bodyPr>
          <a:lstStyle/>
          <a:p>
            <a:r>
              <a:rPr lang="en-IE" sz="1600">
                <a:hlinkClick r:id="rId6"/>
              </a:rPr>
              <a:t>@</a:t>
            </a:r>
            <a:r>
              <a:rPr lang="en-IE" sz="1600" err="1">
                <a:hlinkClick r:id="rId6"/>
              </a:rPr>
              <a:t>REA_research</a:t>
            </a:r>
            <a:r>
              <a:rPr lang="en-IE" sz="1200"/>
              <a:t> </a:t>
            </a:r>
            <a:endParaRPr lang="en-GB" sz="1200"/>
          </a:p>
        </p:txBody>
      </p:sp>
      <p:sp>
        <p:nvSpPr>
          <p:cNvPr id="12" name="Rectangle 11"/>
          <p:cNvSpPr/>
          <p:nvPr/>
        </p:nvSpPr>
        <p:spPr>
          <a:xfrm>
            <a:off x="1819504" y="5014428"/>
            <a:ext cx="6096000" cy="338554"/>
          </a:xfrm>
          <a:prstGeom prst="rect">
            <a:avLst/>
          </a:prstGeom>
        </p:spPr>
        <p:txBody>
          <a:bodyPr>
            <a:spAutoFit/>
          </a:bodyPr>
          <a:lstStyle/>
          <a:p>
            <a:r>
              <a:rPr lang="en-US" sz="1600">
                <a:hlinkClick r:id="rId7"/>
              </a:rPr>
              <a:t>European Research Executive Agency (REA)</a:t>
            </a:r>
            <a:endParaRPr lang="en-GB" sz="1600">
              <a:hlinkClick r:id="rId8"/>
            </a:endParaRPr>
          </a:p>
        </p:txBody>
      </p:sp>
      <p:pic>
        <p:nvPicPr>
          <p:cNvPr id="13" name="Picture 1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98597" y="4848893"/>
            <a:ext cx="620230" cy="681506"/>
          </a:xfrm>
          <a:prstGeom prst="rect">
            <a:avLst/>
          </a:prstGeom>
        </p:spPr>
      </p:pic>
      <p:pic>
        <p:nvPicPr>
          <p:cNvPr id="14" name="Picture 1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065486" y="1630552"/>
            <a:ext cx="647562" cy="711537"/>
          </a:xfrm>
          <a:prstGeom prst="rect">
            <a:avLst/>
          </a:prstGeom>
        </p:spPr>
      </p:pic>
      <p:sp>
        <p:nvSpPr>
          <p:cNvPr id="15" name="Rectangle 14"/>
          <p:cNvSpPr/>
          <p:nvPr/>
        </p:nvSpPr>
        <p:spPr>
          <a:xfrm>
            <a:off x="7887158" y="1774881"/>
            <a:ext cx="2370383" cy="338554"/>
          </a:xfrm>
          <a:prstGeom prst="rect">
            <a:avLst/>
          </a:prstGeom>
        </p:spPr>
        <p:txBody>
          <a:bodyPr wrap="square">
            <a:spAutoFit/>
          </a:bodyPr>
          <a:lstStyle/>
          <a:p>
            <a:r>
              <a:rPr lang="en-IE" sz="1600">
                <a:hlinkClick r:id="rId11"/>
              </a:rPr>
              <a:t>europeancommission</a:t>
            </a:r>
            <a:r>
              <a:rPr lang="en-IE" sz="1600"/>
              <a:t> </a:t>
            </a:r>
            <a:endParaRPr lang="en-GB" sz="1200"/>
          </a:p>
        </p:txBody>
      </p:sp>
      <p:pic>
        <p:nvPicPr>
          <p:cNvPr id="16" name="Picture 1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088659" y="2702685"/>
            <a:ext cx="568985" cy="623695"/>
          </a:xfrm>
          <a:prstGeom prst="rect">
            <a:avLst/>
          </a:prstGeom>
        </p:spPr>
      </p:pic>
      <p:sp>
        <p:nvSpPr>
          <p:cNvPr id="17" name="Rectangle 16">
            <a:hlinkClick r:id="rId13"/>
          </p:cNvPr>
          <p:cNvSpPr/>
          <p:nvPr/>
        </p:nvSpPr>
        <p:spPr>
          <a:xfrm>
            <a:off x="7915504" y="2841009"/>
            <a:ext cx="2465740" cy="338554"/>
          </a:xfrm>
          <a:prstGeom prst="rect">
            <a:avLst/>
          </a:prstGeom>
        </p:spPr>
        <p:txBody>
          <a:bodyPr wrap="none">
            <a:spAutoFit/>
          </a:bodyPr>
          <a:lstStyle/>
          <a:p>
            <a:r>
              <a:rPr lang="en-GB" sz="1600">
                <a:hlinkClick r:id="rId13"/>
              </a:rPr>
              <a:t>@</a:t>
            </a:r>
            <a:r>
              <a:rPr lang="en-GB" sz="1600" err="1">
                <a:hlinkClick r:id="rId13"/>
              </a:rPr>
              <a:t>EuropeanCommission</a:t>
            </a:r>
            <a:endParaRPr lang="en-GB" sz="1200"/>
          </a:p>
        </p:txBody>
      </p:sp>
      <p:sp>
        <p:nvSpPr>
          <p:cNvPr id="18" name="Rectangle 17"/>
          <p:cNvSpPr/>
          <p:nvPr/>
        </p:nvSpPr>
        <p:spPr>
          <a:xfrm>
            <a:off x="7915504" y="3905156"/>
            <a:ext cx="927242" cy="338554"/>
          </a:xfrm>
          <a:prstGeom prst="rect">
            <a:avLst/>
          </a:prstGeom>
        </p:spPr>
        <p:txBody>
          <a:bodyPr wrap="none">
            <a:spAutoFit/>
          </a:bodyPr>
          <a:lstStyle/>
          <a:p>
            <a:r>
              <a:rPr lang="en-IE" sz="1600">
                <a:hlinkClick r:id="rId14"/>
              </a:rPr>
              <a:t>EUTube</a:t>
            </a:r>
            <a:endParaRPr lang="en-IE" sz="1200"/>
          </a:p>
        </p:txBody>
      </p:sp>
      <p:pic>
        <p:nvPicPr>
          <p:cNvPr id="19" name="Picture 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065486" y="3705539"/>
            <a:ext cx="660728" cy="726004"/>
          </a:xfrm>
          <a:prstGeom prst="rect">
            <a:avLst/>
          </a:prstGeom>
        </p:spPr>
      </p:pic>
      <p:pic>
        <p:nvPicPr>
          <p:cNvPr id="20" name="Picture 19"/>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069894" y="4768275"/>
            <a:ext cx="695271" cy="762124"/>
          </a:xfrm>
          <a:prstGeom prst="rect">
            <a:avLst/>
          </a:prstGeom>
        </p:spPr>
      </p:pic>
      <p:pic>
        <p:nvPicPr>
          <p:cNvPr id="10" name="Picture 9">
            <a:extLst>
              <a:ext uri="{FF2B5EF4-FFF2-40B4-BE49-F238E27FC236}">
                <a16:creationId xmlns:a16="http://schemas.microsoft.com/office/drawing/2014/main" id="{86B25A84-A1F6-5855-BC64-A8FB75B60514}"/>
              </a:ext>
            </a:extLst>
          </p:cNvPr>
          <p:cNvPicPr>
            <a:picLocks noChangeAspect="1"/>
          </p:cNvPicPr>
          <p:nvPr/>
        </p:nvPicPr>
        <p:blipFill>
          <a:blip r:embed="rId17"/>
          <a:stretch>
            <a:fillRect/>
          </a:stretch>
        </p:blipFill>
        <p:spPr>
          <a:xfrm>
            <a:off x="1082449" y="3793067"/>
            <a:ext cx="447675" cy="457200"/>
          </a:xfrm>
          <a:prstGeom prst="rect">
            <a:avLst/>
          </a:prstGeom>
        </p:spPr>
      </p:pic>
    </p:spTree>
    <p:extLst>
      <p:ext uri="{BB962C8B-B14F-4D97-AF65-F5344CB8AC3E}">
        <p14:creationId xmlns:p14="http://schemas.microsoft.com/office/powerpoint/2010/main" val="86187743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E"/>
              <a:t>Thank you</a:t>
            </a:r>
            <a:endParaRPr lang="en-GB"/>
          </a:p>
        </p:txBody>
      </p:sp>
      <p:sp>
        <p:nvSpPr>
          <p:cNvPr id="3" name="Subtitle 2"/>
          <p:cNvSpPr>
            <a:spLocks noGrp="1"/>
          </p:cNvSpPr>
          <p:nvPr>
            <p:ph type="subTitle" idx="1"/>
          </p:nvPr>
        </p:nvSpPr>
        <p:spPr>
          <a:xfrm>
            <a:off x="759575" y="4646435"/>
            <a:ext cx="8941016" cy="1853519"/>
          </a:xfrm>
        </p:spPr>
        <p:txBody>
          <a:bodyPr wrap="square" anchor="b" anchorCtr="0"/>
          <a:lstStyle/>
          <a:p>
            <a:r>
              <a:rPr lang="en-US" sz="1050" b="1"/>
              <a:t>© European Union 2020</a:t>
            </a:r>
          </a:p>
          <a:p>
            <a:r>
              <a:rPr lang="en-US" sz="1050"/>
              <a:t>Unless otherwise noted the reuse of this presentation is </a:t>
            </a:r>
            <a:r>
              <a:rPr lang="en-US" sz="1050" err="1"/>
              <a:t>authorised</a:t>
            </a:r>
            <a:r>
              <a:rPr lang="en-US" sz="1050"/>
              <a:t> under the </a:t>
            </a:r>
            <a:r>
              <a:rPr lang="en-US" sz="1050">
                <a:hlinkClick r:id="rId3"/>
              </a:rPr>
              <a:t>CC BY 4.0 </a:t>
            </a:r>
            <a:r>
              <a:rPr lang="en-US" sz="1050"/>
              <a:t>license. For any use or reproduction of elements that are not owned by the EU, permission may need to be sought directly from the respective right holders.</a:t>
            </a: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0524" y="4858246"/>
            <a:ext cx="1023496" cy="358097"/>
          </a:xfrm>
          <a:prstGeom prst="rect">
            <a:avLst/>
          </a:prstGeom>
        </p:spPr>
      </p:pic>
    </p:spTree>
    <p:extLst>
      <p:ext uri="{BB962C8B-B14F-4D97-AF65-F5344CB8AC3E}">
        <p14:creationId xmlns:p14="http://schemas.microsoft.com/office/powerpoint/2010/main" val="212018445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OFFISYNC_SLIDE_GUID" val="1b3aee02-91ef-4adf-942e-4fd810b21e2e"/>
</p:tagLst>
</file>

<file path=ppt/tags/tag2.xml><?xml version="1.0" encoding="utf-8"?>
<p:tagLst xmlns:a="http://schemas.openxmlformats.org/drawingml/2006/main" xmlns:r="http://schemas.openxmlformats.org/officeDocument/2006/relationships" xmlns:p="http://schemas.openxmlformats.org/presentationml/2006/main">
  <p:tag name="OFFISYNC_SLIDE_GUID" val="1b3aee02-91ef-4adf-942e-4fd810b21e2e"/>
</p:tagLst>
</file>

<file path=ppt/tags/tag3.xml><?xml version="1.0" encoding="utf-8"?>
<p:tagLst xmlns:a="http://schemas.openxmlformats.org/drawingml/2006/main" xmlns:r="http://schemas.openxmlformats.org/officeDocument/2006/relationships" xmlns:p="http://schemas.openxmlformats.org/presentationml/2006/main">
  <p:tag name="OFFISYNC_SLIDE_GUID" val="1b3aee02-91ef-4adf-942e-4fd810b21e2e"/>
</p:tagLst>
</file>

<file path=ppt/tags/tag4.xml><?xml version="1.0" encoding="utf-8"?>
<p:tagLst xmlns:a="http://schemas.openxmlformats.org/drawingml/2006/main" xmlns:r="http://schemas.openxmlformats.org/officeDocument/2006/relationships" xmlns:p="http://schemas.openxmlformats.org/presentationml/2006/main">
  <p:tag name="OFFISYNC_SLIDE_GUID" val="a007aac3-65b8-4e2d-994a-44d2bc7e38f7"/>
</p:tagLst>
</file>

<file path=ppt/theme/theme1.xml><?xml version="1.0" encoding="utf-8"?>
<a:theme xmlns:a="http://schemas.openxmlformats.org/drawingml/2006/main" name="1_Office Theme">
  <a:themeElements>
    <a:clrScheme name="EC colour scheme">
      <a:dk1>
        <a:srgbClr val="4D4D4D"/>
      </a:dk1>
      <a:lt1>
        <a:srgbClr val="FFFFFF"/>
      </a:lt1>
      <a:dk2>
        <a:srgbClr val="034EA2"/>
      </a:dk2>
      <a:lt2>
        <a:srgbClr val="D3E8F9"/>
      </a:lt2>
      <a:accent1>
        <a:srgbClr val="1E858B"/>
      </a:accent1>
      <a:accent2>
        <a:srgbClr val="4BC5DE"/>
      </a:accent2>
      <a:accent3>
        <a:srgbClr val="1EC08A"/>
      </a:accent3>
      <a:accent4>
        <a:srgbClr val="ED8D2F"/>
      </a:accent4>
      <a:accent5>
        <a:srgbClr val="FFC000"/>
      </a:accent5>
      <a:accent6>
        <a:srgbClr val="E76C53"/>
      </a:accent6>
      <a:hlink>
        <a:srgbClr val="0563C1"/>
      </a:hlink>
      <a:folHlink>
        <a:srgbClr val="24337E"/>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_Presentation.pptx" id="{DF0E4C23-23CF-4CA0-B78D-4EE4E4812529}" vid="{A275074F-6DFA-4FBF-AA5C-38C3649C393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628D117DBB2F44FA1D2A1966638EA6B" ma:contentTypeVersion="27" ma:contentTypeDescription="Create a new document." ma:contentTypeScope="" ma:versionID="018df8a3e78476cd21a534b1b3723e61">
  <xsd:schema xmlns:xsd="http://www.w3.org/2001/XMLSchema" xmlns:xs="http://www.w3.org/2001/XMLSchema" xmlns:p="http://schemas.microsoft.com/office/2006/metadata/properties" xmlns:ns1="http://schemas.microsoft.com/sharepoint/v3" xmlns:ns2="ca8317cf-74c1-4891-b748-a60e5112f8b7" xmlns:ns3="e12cc50a-6100-433c-9888-46e6873f3252" xmlns:ns4="http://schemas.microsoft.com/sharepoint/v4" targetNamespace="http://schemas.microsoft.com/office/2006/metadata/properties" ma:root="true" ma:fieldsID="a119bb097febfa401401afb2bd576221" ns1:_="" ns2:_="" ns3:_="" ns4:_="">
    <xsd:import namespace="http://schemas.microsoft.com/sharepoint/v3"/>
    <xsd:import namespace="ca8317cf-74c1-4891-b748-a60e5112f8b7"/>
    <xsd:import namespace="e12cc50a-6100-433c-9888-46e6873f3252"/>
    <xsd:import namespace="http://schemas.microsoft.com/sharepoint/v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FO" minOccurs="0"/>
                <xsd:element ref="ns2:Briefnote" minOccurs="0"/>
                <xsd:element ref="ns2:MediaServiceObjectDetectorVersions" minOccurs="0"/>
                <xsd:element ref="ns2:MediaServiceLocation" minOccurs="0"/>
                <xsd:element ref="ns2:MediaServiceSearchProperties" minOccurs="0"/>
                <xsd:element ref="ns3:EC_ARES_NUMBER" minOccurs="0"/>
                <xsd:element ref="ns3:EC_ARES_DATE_TRANSFERRED" minOccurs="0"/>
                <xsd:element ref="ns3:EC_ARES_TRANSFERRED_BY" minOccurs="0"/>
                <xsd:element ref="ns4:IconOverlay" minOccurs="0"/>
                <xsd:element ref="ns1:_vti_ItemDeclaredRecord" minOccurs="0"/>
                <xsd:element ref="ns1:_vti_ItemHoldRecord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vti_ItemDeclaredRecord" ma:index="31" nillable="true" ma:displayName="Declared Record" ma:hidden="true" ma:internalName="_vti_ItemDeclaredRecord" ma:readOnly="true">
      <xsd:simpleType>
        <xsd:restriction base="dms:DateTime"/>
      </xsd:simpleType>
    </xsd:element>
    <xsd:element name="_vti_ItemHoldRecordStatus" ma:index="32" nillable="true" ma:displayName="Hold and Record Status" ma:decimals="0" ma:description="" ma:hidden="true" ma:indexed="true" ma:internalName="_vti_ItemHoldRecordStatu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a8317cf-74c1-4891-b748-a60e5112f8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22b2fad6-9d2c-441c-a321-3f5f1e9bd928"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FO" ma:index="22" nillable="true" ma:displayName="FO" ma:description="Financial officer on the case&#10;" ma:format="Dropdown" ma:list="UserInfo" ma:SharePointGroup="0" ma:internalName="FO">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Briefnote" ma:index="23" nillable="true" ma:displayName="Brief note" ma:format="Dropdown" ma:internalName="Briefnote">
      <xsd:simpleType>
        <xsd:restriction base="dms:Note">
          <xsd:maxLength value="255"/>
        </xsd:restrictio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Location" ma:index="25" nillable="true" ma:displayName="Location" ma:indexed="true" ma:internalName="MediaServiceLocation"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12cc50a-6100-433c-9888-46e6873f325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85968cf0-0a00-4b13-8015-c9e009f87e15}" ma:internalName="TaxCatchAll" ma:showField="CatchAllData" ma:web="e12cc50a-6100-433c-9888-46e6873f3252">
      <xsd:complexType>
        <xsd:complexContent>
          <xsd:extension base="dms:MultiChoiceLookup">
            <xsd:sequence>
              <xsd:element name="Value" type="dms:Lookup" maxOccurs="unbounded" minOccurs="0" nillable="true"/>
            </xsd:sequence>
          </xsd:extension>
        </xsd:complexContent>
      </xsd:complexType>
    </xsd:element>
    <xsd:element name="EC_ARES_NUMBER" ma:index="27" nillable="true" ma:displayName="Ares Number" ma:format="Hyperlink" ma:hidden="true" ma:internalName="EC_ARES_NUMBER">
      <xsd:complexType>
        <xsd:complexContent>
          <xsd:extension base="dms:URL">
            <xsd:sequence>
              <xsd:element name="Url" type="dms:ValidUrl" minOccurs="0" nillable="true"/>
              <xsd:element name="Description" type="xsd:string" nillable="true"/>
            </xsd:sequence>
          </xsd:extension>
        </xsd:complexContent>
      </xsd:complexType>
    </xsd:element>
    <xsd:element name="EC_ARES_DATE_TRANSFERRED" ma:index="28" nillable="true" ma:displayName="Transferred to Ares" ma:format="DateTime" ma:hidden="true" ma:internalName="EC_ARES_DATE_TRANSFERRED">
      <xsd:simpleType>
        <xsd:restriction base="dms:DateTime"/>
      </xsd:simpleType>
    </xsd:element>
    <xsd:element name="EC_ARES_TRANSFERRED_BY" ma:index="29" nillable="true" ma:displayName="Transferred By" ma:hidden="true" ma:internalName="EC_ARES_TRANSFERRED_BY">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30"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e12cc50a-6100-433c-9888-46e6873f3252">
      <UserInfo>
        <DisplayName>GRP-REA C4 unit Members</DisplayName>
        <AccountId>7</AccountId>
        <AccountType/>
      </UserInfo>
    </SharedWithUsers>
    <TaxCatchAll xmlns="e12cc50a-6100-433c-9888-46e6873f3252" xsi:nil="true"/>
    <lcf76f155ced4ddcb4097134ff3c332f xmlns="ca8317cf-74c1-4891-b748-a60e5112f8b7">
      <Terms xmlns="http://schemas.microsoft.com/office/infopath/2007/PartnerControls"/>
    </lcf76f155ced4ddcb4097134ff3c332f>
    <Briefnote xmlns="ca8317cf-74c1-4891-b748-a60e5112f8b7" xsi:nil="true"/>
    <FO xmlns="ca8317cf-74c1-4891-b748-a60e5112f8b7">
      <UserInfo>
        <DisplayName/>
        <AccountId xsi:nil="true"/>
        <AccountType/>
      </UserInfo>
    </FO>
    <EC_ARES_NUMBER xmlns="e12cc50a-6100-433c-9888-46e6873f3252">
      <Url xsi:nil="true"/>
      <Description xsi:nil="true"/>
    </EC_ARES_NUMBER>
    <IconOverlay xmlns="http://schemas.microsoft.com/sharepoint/v4" xsi:nil="true"/>
    <EC_ARES_DATE_TRANSFERRED xmlns="e12cc50a-6100-433c-9888-46e6873f3252" xsi:nil="true"/>
    <EC_ARES_TRANSFERRED_BY xmlns="e12cc50a-6100-433c-9888-46e6873f3252"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F2BA2BF-F4ED-406D-A191-2305B9AF7875}">
  <ds:schemaRefs>
    <ds:schemaRef ds:uri="ca8317cf-74c1-4891-b748-a60e5112f8b7"/>
    <ds:schemaRef ds:uri="e12cc50a-6100-433c-9888-46e6873f325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microsoft.com/sharepoint/v4"/>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FF87431-2774-4E17-BE38-8A579357848D}">
  <ds:schemaRefs>
    <ds:schemaRef ds:uri="ca8317cf-74c1-4891-b748-a60e5112f8b7"/>
    <ds:schemaRef ds:uri="e12cc50a-6100-433c-9888-46e6873f325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microsoft.com/sharepoint/v4"/>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4B1CAF70-02D1-4551-A536-63581F6A809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248</TotalTime>
  <Words>8385</Words>
  <Application>Microsoft Office PowerPoint</Application>
  <PresentationFormat>Widescreen</PresentationFormat>
  <Paragraphs>768</Paragraphs>
  <Slides>75</Slides>
  <Notes>38</Notes>
  <HiddenSlides>28</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75</vt:i4>
      </vt:variant>
    </vt:vector>
  </HeadingPairs>
  <TitlesOfParts>
    <vt:vector size="85" baseType="lpstr">
      <vt:lpstr>ＭＳ Ｐゴシック</vt:lpstr>
      <vt:lpstr>-apple-system</vt:lpstr>
      <vt:lpstr>Arial</vt:lpstr>
      <vt:lpstr>Arial,Sans-Serif</vt:lpstr>
      <vt:lpstr>Calibri</vt:lpstr>
      <vt:lpstr>Courier New</vt:lpstr>
      <vt:lpstr>Courier New,monospace</vt:lpstr>
      <vt:lpstr>Verdana</vt:lpstr>
      <vt:lpstr>Wingdings</vt:lpstr>
      <vt:lpstr>1_Office Theme</vt:lpstr>
      <vt:lpstr>POLARIN  Project Management</vt:lpstr>
      <vt:lpstr>Outline</vt:lpstr>
      <vt:lpstr>Role Distribution</vt:lpstr>
      <vt:lpstr> I. Monitoring and Reporting</vt:lpstr>
      <vt:lpstr>Monitoring Project Implementation</vt:lpstr>
      <vt:lpstr>Project reporting types</vt:lpstr>
      <vt:lpstr>Continuous Reporting – Deliverables  </vt:lpstr>
      <vt:lpstr>Project reporting types</vt:lpstr>
      <vt:lpstr>Periodic Report: Overview</vt:lpstr>
      <vt:lpstr>Periodic reporting: Reviews</vt:lpstr>
      <vt:lpstr>PowerPoint Presentation</vt:lpstr>
      <vt:lpstr>PowerPoint Presentation</vt:lpstr>
      <vt:lpstr>PowerPoint Presentation</vt:lpstr>
      <vt:lpstr>PowerPoint Presentation</vt:lpstr>
      <vt:lpstr>Financial reporting:  single submission &amp; single rejection </vt:lpstr>
      <vt:lpstr>Financial Statement: Horizon Europe 1/2</vt:lpstr>
      <vt:lpstr>Financial Statements: Horizon Europe 2/2</vt:lpstr>
      <vt:lpstr>HE Financial Statement: online layout</vt:lpstr>
      <vt:lpstr>Subcontracting vs Contracting</vt:lpstr>
      <vt:lpstr>Financial reporting – eligibility of costs  (art.6 GA)</vt:lpstr>
      <vt:lpstr>Use of Resources</vt:lpstr>
      <vt:lpstr>Certificates of the Financial Statements (CFS)</vt:lpstr>
      <vt:lpstr> Payments</vt:lpstr>
      <vt:lpstr> Financial management: some advice</vt:lpstr>
      <vt:lpstr> The unhappy path…</vt:lpstr>
      <vt:lpstr>Audits </vt:lpstr>
      <vt:lpstr>Amendments</vt:lpstr>
      <vt:lpstr> II. Cross-cutting aspects</vt:lpstr>
      <vt:lpstr>HORIZON EUROPE : Impact-driven Framework Programme </vt:lpstr>
      <vt:lpstr>HORIZON EUROPE LEGISLATION: three types of impact, tracked with Key Impact Pathways</vt:lpstr>
      <vt:lpstr>Glossary of terms</vt:lpstr>
      <vt:lpstr>Project’s pathway towards impact </vt:lpstr>
      <vt:lpstr>Results</vt:lpstr>
      <vt:lpstr>Reporting on Impact: Impact questionnaire (1/3)</vt:lpstr>
      <vt:lpstr>Reporting on Impact: Impact questionnaire (2/3)</vt:lpstr>
      <vt:lpstr>PowerPoint Presentation</vt:lpstr>
      <vt:lpstr>  Communication, dissemination &amp; exploitation</vt:lpstr>
      <vt:lpstr>In a nutshell </vt:lpstr>
      <vt:lpstr>Communicating with impact</vt:lpstr>
      <vt:lpstr>Acknowledgement of EU Funding</vt:lpstr>
      <vt:lpstr>Dissemination &amp; Exploitation – New in HE</vt:lpstr>
      <vt:lpstr>Reporting on communication, dissemination and exploitation</vt:lpstr>
      <vt:lpstr>IPR and Background</vt:lpstr>
      <vt:lpstr>SyGMa IPR tab</vt:lpstr>
      <vt:lpstr>Reporting on project results</vt:lpstr>
      <vt:lpstr>Results and Other results in SyGMa</vt:lpstr>
      <vt:lpstr>Project Summary</vt:lpstr>
      <vt:lpstr>Researchers</vt:lpstr>
      <vt:lpstr>Most common omissions and good practices</vt:lpstr>
      <vt:lpstr> How can REA support you?</vt:lpstr>
      <vt:lpstr> Towards increased impact</vt:lpstr>
      <vt:lpstr>Free-of-charge European Commission dissemination tools</vt:lpstr>
      <vt:lpstr>What’s in it for you</vt:lpstr>
      <vt:lpstr>Open Science</vt:lpstr>
      <vt:lpstr>Open access to publications (1/2) </vt:lpstr>
      <vt:lpstr>Open access to publications (2/2) </vt:lpstr>
      <vt:lpstr>Research data management (1/2)</vt:lpstr>
      <vt:lpstr>Research data management (2/2)</vt:lpstr>
      <vt:lpstr>Trusted repositories under Horizon Europe</vt:lpstr>
      <vt:lpstr>Open Research Europe</vt:lpstr>
      <vt:lpstr>Key points on open science in Horizon Europe  </vt:lpstr>
      <vt:lpstr>PowerPoint Presentation</vt:lpstr>
      <vt:lpstr>Ethics in Horizon Europe</vt:lpstr>
      <vt:lpstr>PowerPoint Presentation</vt:lpstr>
      <vt:lpstr>Implementing ethics: Check or Review  (ethics issues cleared)</vt:lpstr>
      <vt:lpstr>Implementing ethics: Advisor or Board   (ethics issues conditionally cleared)</vt:lpstr>
      <vt:lpstr>Implementing ethics: specific requirements (conditional clearance)</vt:lpstr>
      <vt:lpstr>Policy feedback 1/2 </vt:lpstr>
      <vt:lpstr>Policy feedback 2/2</vt:lpstr>
      <vt:lpstr>Policy Briefs</vt:lpstr>
      <vt:lpstr> III. Extra Resources</vt:lpstr>
      <vt:lpstr>Useful resources</vt:lpstr>
      <vt:lpstr>HE Online Manual</vt:lpstr>
      <vt:lpstr>Keep in touch</vt:lpstr>
      <vt:lpstr>Thank you</vt:lpstr>
    </vt:vector>
  </TitlesOfParts>
  <Company>European Commission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Yvonne (COMM)</dc:creator>
  <cp:lastModifiedBy>QUERTENMONT Pierre (REA)</cp:lastModifiedBy>
  <cp:revision>19</cp:revision>
  <dcterms:created xsi:type="dcterms:W3CDTF">2019-08-09T12:06:42Z</dcterms:created>
  <dcterms:modified xsi:type="dcterms:W3CDTF">2024-04-18T16:53:16Z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0x010100F628D117DBB2F44FA1D2A1966638EA6B</vt:lpwstr>
  </property>
  <property fmtid="{D5CDD505-2E9C-101B-9397-08002B2CF9AE}" pid="3" name="MSIP_Label_6bd9ddd1-4d20-43f6-abfa-fc3c07406f94_Enabled">
    <vt:lpwstr>true</vt:lpwstr>
  </property>
  <property fmtid="{D5CDD505-2E9C-101B-9397-08002B2CF9AE}" pid="4" name="MSIP_Label_6bd9ddd1-4d20-43f6-abfa-fc3c07406f94_SetDate">
    <vt:lpwstr>2022-06-01T07:37:15Z</vt:lpwstr>
  </property>
  <property fmtid="{D5CDD505-2E9C-101B-9397-08002B2CF9AE}" pid="5" name="MSIP_Label_6bd9ddd1-4d20-43f6-abfa-fc3c07406f94_Method">
    <vt:lpwstr>Standard</vt:lpwstr>
  </property>
  <property fmtid="{D5CDD505-2E9C-101B-9397-08002B2CF9AE}" pid="6" name="MSIP_Label_6bd9ddd1-4d20-43f6-abfa-fc3c07406f94_Name">
    <vt:lpwstr>Commission Use</vt:lpwstr>
  </property>
  <property fmtid="{D5CDD505-2E9C-101B-9397-08002B2CF9AE}" pid="7" name="MSIP_Label_6bd9ddd1-4d20-43f6-abfa-fc3c07406f94_SiteId">
    <vt:lpwstr>b24c8b06-522c-46fe-9080-70926f8dddb1</vt:lpwstr>
  </property>
  <property fmtid="{D5CDD505-2E9C-101B-9397-08002B2CF9AE}" pid="8" name="MSIP_Label_6bd9ddd1-4d20-43f6-abfa-fc3c07406f94_ActionId">
    <vt:lpwstr>c6bced91-7839-4644-94fa-9fb1a49434f7</vt:lpwstr>
  </property>
  <property fmtid="{D5CDD505-2E9C-101B-9397-08002B2CF9AE}" pid="9" name="MSIP_Label_6bd9ddd1-4d20-43f6-abfa-fc3c07406f94_ContentBits">
    <vt:lpwstr>0</vt:lpwstr>
  </property>
  <property fmtid="{D5CDD505-2E9C-101B-9397-08002B2CF9AE}" pid="10" name="MediaServiceImageTags">
    <vt:lpwstr/>
  </property>
</Properties>
</file>