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1493" r:id="rId23"/>
    <p:sldId id="272" r:id="rId24"/>
    <p:sldId id="273" r:id="rId25"/>
    <p:sldId id="274" r:id="rId26"/>
    <p:sldId id="275" r:id="rId27"/>
    <p:sldId id="276" r:id="rId28"/>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86" y="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6"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8"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0"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1"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5"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6"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7"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9"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0"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1"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3"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4"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5"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7"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8"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30"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31"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32"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33"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35"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36"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37"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38"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39"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40"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46"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48"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50"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51"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3"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55"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56"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57"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59"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60"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61"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63"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64"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65"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67"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68"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70"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71"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72"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73"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75"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76"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77"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78"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79"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80"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86"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88"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90"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91"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3"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95"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96"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97"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99"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00"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01"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03"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04"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05"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07"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08"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10"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11"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12"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13"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15"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16"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17"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18"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19"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20"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3"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24"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26"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28"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29"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0"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1"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33"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34"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35"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37"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38"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39"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41"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42"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43"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45"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46"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48"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49"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50"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51"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53"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54"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55"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56"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57"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58"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6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65"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67"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69"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70"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1"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72"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74"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75"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76"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78"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79"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80"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82"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83"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84"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8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86"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87"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89"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90"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91"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92"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194"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95"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96"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97"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98"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199"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0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06"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0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08"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10"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11"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13"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15"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16"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17"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19"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20"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21"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23"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24"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25"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27"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28"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30"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31"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32"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33"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3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35"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36"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37"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38"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39"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40"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4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45"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4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47"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49"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50"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51"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52"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54"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55"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56"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58"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59"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60"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62"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63"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64"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66"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67"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69"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70"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71"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72"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73"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en-US" sz="1400" b="0" strike="noStrike" spc="-1">
              <a:solidFill>
                <a:srgbClr val="000000"/>
              </a:solidFill>
              <a:latin typeface="Arial"/>
            </a:endParaRPr>
          </a:p>
        </p:txBody>
      </p:sp>
      <p:sp>
        <p:nvSpPr>
          <p:cNvPr id="274"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75"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76"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77"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78"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
        <p:nvSpPr>
          <p:cNvPr id="279"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en-US" sz="14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1.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861480" y="5453280"/>
            <a:ext cx="8002800" cy="3941640"/>
          </a:xfrm>
          <a:prstGeom prst="rect">
            <a:avLst/>
          </a:prstGeom>
          <a:noFill/>
          <a:ln w="0">
            <a:noFill/>
          </a:ln>
        </p:spPr>
        <p:txBody>
          <a:bodyPr lIns="182880" tIns="182880" rIns="182880" bIns="182880" anchor="b">
            <a:normAutofit/>
          </a:bodyPr>
          <a:lstStyle/>
          <a:p>
            <a:r>
              <a:rPr lang="en-US" sz="5400" b="0" strike="noStrike" spc="-1">
                <a:solidFill>
                  <a:srgbClr val="000000"/>
                </a:solidFill>
                <a:latin typeface="Arial"/>
              </a:rPr>
              <a:t>Click to edit the title text format</a:t>
            </a:r>
          </a:p>
        </p:txBody>
      </p:sp>
      <p:pic>
        <p:nvPicPr>
          <p:cNvPr id="6" name="Google Shape;12;p2"/>
          <p:cNvPicPr/>
          <p:nvPr/>
        </p:nvPicPr>
        <p:blipFill>
          <a:blip r:embed="rId14"/>
          <a:stretch/>
        </p:blipFill>
        <p:spPr>
          <a:xfrm>
            <a:off x="1033200" y="1193760"/>
            <a:ext cx="6110280" cy="3442680"/>
          </a:xfrm>
          <a:prstGeom prst="rect">
            <a:avLst/>
          </a:prstGeom>
          <a:ln w="0">
            <a:noFill/>
          </a:ln>
        </p:spPr>
      </p:pic>
      <p:sp>
        <p:nvSpPr>
          <p:cNvPr id="2" name="PlaceHolder 2"/>
          <p:cNvSpPr>
            <a:spLocks noGrp="1"/>
          </p:cNvSpPr>
          <p:nvPr>
            <p:ph type="body"/>
          </p:nvPr>
        </p:nvSpPr>
        <p:spPr>
          <a:xfrm>
            <a:off x="13107600" y="8161200"/>
            <a:ext cx="1690560" cy="1233720"/>
          </a:xfrm>
          <a:prstGeom prst="rect">
            <a:avLst/>
          </a:prstGeom>
          <a:noFill/>
          <a:ln w="0">
            <a:noFill/>
          </a:ln>
        </p:spPr>
        <p:txBody>
          <a:bodyPr lIns="90000" tIns="45000" rIns="90000" bIns="45000" anchor="t">
            <a:normAutofit fontScale="6111" lnSpcReduction="20000"/>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Seventh Outline Level</a:t>
            </a:r>
          </a:p>
        </p:txBody>
      </p:sp>
      <p:pic>
        <p:nvPicPr>
          <p:cNvPr id="3" name="Google Shape;14;p2"/>
          <p:cNvPicPr/>
          <p:nvPr/>
        </p:nvPicPr>
        <p:blipFill>
          <a:blip r:embed="rId15"/>
          <a:srcRect l="-485"/>
          <a:stretch/>
        </p:blipFill>
        <p:spPr>
          <a:xfrm>
            <a:off x="15348960" y="8258760"/>
            <a:ext cx="1561680" cy="1038600"/>
          </a:xfrm>
          <a:prstGeom prst="rect">
            <a:avLst/>
          </a:prstGeom>
          <a:ln w="0">
            <a:noFill/>
          </a:ln>
        </p:spPr>
      </p:pic>
      <p:sp>
        <p:nvSpPr>
          <p:cNvPr id="4" name="Google Shape;15;p2"/>
          <p:cNvSpPr/>
          <p:nvPr/>
        </p:nvSpPr>
        <p:spPr>
          <a:xfrm>
            <a:off x="15239880" y="9395280"/>
            <a:ext cx="2240280" cy="94140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buNone/>
              <a:tabLst>
                <a:tab pos="0" algn="l"/>
              </a:tabLst>
            </a:pPr>
            <a:r>
              <a:rPr lang="es" sz="1400" b="0" strike="noStrike" spc="-1">
                <a:solidFill>
                  <a:schemeClr val="accent1"/>
                </a:solidFill>
                <a:latin typeface="Montserrat SemiBold"/>
                <a:ea typeface="Montserrat SemiBold"/>
              </a:rPr>
              <a:t>FUNDED BY THE EUROPEAN UNION </a:t>
            </a:r>
            <a:endParaRPr lang="en-US"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r>
              <a:rPr lang="en-US" sz="5600" b="0" strike="noStrike" spc="-1">
                <a:solidFill>
                  <a:srgbClr val="000000"/>
                </a:solidFill>
                <a:latin typeface="Arial"/>
              </a:rPr>
              <a:t>Click to edit the title text format</a:t>
            </a:r>
          </a:p>
        </p:txBody>
      </p:sp>
      <p:sp>
        <p:nvSpPr>
          <p:cNvPr id="42" name="PlaceHolder 2"/>
          <p:cNvSpPr>
            <a:spLocks noGrp="1"/>
          </p:cNvSpPr>
          <p:nvPr>
            <p:ph type="body"/>
          </p:nvPr>
        </p:nvSpPr>
        <p:spPr>
          <a:xfrm>
            <a:off x="865440" y="2997720"/>
            <a:ext cx="12631320" cy="6832440"/>
          </a:xfrm>
          <a:prstGeom prst="rect">
            <a:avLst/>
          </a:prstGeom>
          <a:noFill/>
          <a:ln w="0">
            <a:noFill/>
          </a:ln>
        </p:spPr>
        <p:txBody>
          <a:bodyPr lIns="182880" tIns="182880" rIns="182880" bIns="18288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32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32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32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32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32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3200" b="0" strike="noStrike" spc="-1">
                <a:solidFill>
                  <a:srgbClr val="000000"/>
                </a:solidFill>
                <a:latin typeface="Arial"/>
              </a:rPr>
              <a:t>Seventh Outline Level</a:t>
            </a:r>
          </a:p>
        </p:txBody>
      </p:sp>
      <p:pic>
        <p:nvPicPr>
          <p:cNvPr id="43" name="Google Shape;12;p2"/>
          <p:cNvPicPr/>
          <p:nvPr/>
        </p:nvPicPr>
        <p:blipFill>
          <a:blip r:embed="rId14">
            <a:alphaModFix amt="25000"/>
          </a:blip>
          <a:srcRect r="77511" b="43740"/>
          <a:stretch/>
        </p:blipFill>
        <p:spPr>
          <a:xfrm>
            <a:off x="14510880" y="4960800"/>
            <a:ext cx="3776760" cy="5325840"/>
          </a:xfrm>
          <a:prstGeom prst="rect">
            <a:avLst/>
          </a:prstGeom>
          <a:ln w="0">
            <a:noFill/>
          </a:ln>
        </p:spPr>
      </p:pic>
      <p:pic>
        <p:nvPicPr>
          <p:cNvPr id="44" name="Google Shape;12;p2"/>
          <p:cNvPicPr/>
          <p:nvPr/>
        </p:nvPicPr>
        <p:blipFill>
          <a:blip r:embed="rId14"/>
          <a:stretch/>
        </p:blipFill>
        <p:spPr>
          <a:xfrm>
            <a:off x="14510880" y="772200"/>
            <a:ext cx="3054960" cy="172116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81" name="PlaceHolder 1"/>
          <p:cNvSpPr>
            <a:spLocks noGrp="1"/>
          </p:cNvSpPr>
          <p:nvPr>
            <p:ph type="title"/>
          </p:nvPr>
        </p:nvSpPr>
        <p:spPr>
          <a:xfrm>
            <a:off x="844920" y="1081080"/>
            <a:ext cx="6948000" cy="1510920"/>
          </a:xfrm>
          <a:prstGeom prst="rect">
            <a:avLst/>
          </a:prstGeom>
          <a:noFill/>
          <a:ln w="0">
            <a:noFill/>
          </a:ln>
        </p:spPr>
        <p:txBody>
          <a:bodyPr lIns="182880" tIns="182880" rIns="182880" bIns="182880" anchor="t">
            <a:normAutofit fontScale="95007"/>
          </a:bodyPr>
          <a:lstStyle/>
          <a:p>
            <a:r>
              <a:rPr lang="en-US" sz="4000" b="0" strike="noStrike" spc="-1">
                <a:solidFill>
                  <a:srgbClr val="000000"/>
                </a:solidFill>
                <a:latin typeface="Arial"/>
              </a:rPr>
              <a:t>Click to edit the title text format</a:t>
            </a:r>
          </a:p>
        </p:txBody>
      </p:sp>
      <p:sp>
        <p:nvSpPr>
          <p:cNvPr id="82" name="PlaceHolder 2"/>
          <p:cNvSpPr>
            <a:spLocks noGrp="1"/>
          </p:cNvSpPr>
          <p:nvPr>
            <p:ph type="body"/>
          </p:nvPr>
        </p:nvSpPr>
        <p:spPr>
          <a:xfrm>
            <a:off x="845280" y="2779200"/>
            <a:ext cx="6948000" cy="6358320"/>
          </a:xfrm>
          <a:prstGeom prst="rect">
            <a:avLst/>
          </a:prstGeom>
          <a:noFill/>
          <a:ln w="0">
            <a:noFill/>
          </a:ln>
        </p:spPr>
        <p:txBody>
          <a:bodyPr lIns="182880" tIns="182880" rIns="182880" bIns="182880" anchor="t">
            <a:normAutofit/>
          </a:bodyPr>
          <a:lstStyle/>
          <a:p>
            <a:pPr marL="432000" indent="-324000">
              <a:spcBef>
                <a:spcPts val="1417"/>
              </a:spcBef>
              <a:buClr>
                <a:srgbClr val="000000"/>
              </a:buClr>
              <a:buSzPct val="45000"/>
              <a:buFont typeface="Wingdings" charset="2"/>
              <a:buChar char=""/>
            </a:pPr>
            <a:r>
              <a:rPr lang="en-US" sz="2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2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2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800" b="0" strike="noStrike" spc="-1">
                <a:solidFill>
                  <a:srgbClr val="000000"/>
                </a:solidFill>
                <a:latin typeface="Arial"/>
              </a:rPr>
              <a:t>Seventh Outline Level</a:t>
            </a:r>
          </a:p>
        </p:txBody>
      </p:sp>
      <p:pic>
        <p:nvPicPr>
          <p:cNvPr id="83" name="Google Shape;12;p2"/>
          <p:cNvPicPr/>
          <p:nvPr/>
        </p:nvPicPr>
        <p:blipFill>
          <a:blip r:embed="rId14"/>
          <a:stretch/>
        </p:blipFill>
        <p:spPr>
          <a:xfrm>
            <a:off x="14712480" y="8399160"/>
            <a:ext cx="3054960" cy="1721160"/>
          </a:xfrm>
          <a:prstGeom prst="rect">
            <a:avLst/>
          </a:prstGeom>
          <a:ln w="0">
            <a:noFill/>
          </a:ln>
        </p:spPr>
      </p:pic>
      <p:pic>
        <p:nvPicPr>
          <p:cNvPr id="84" name="Google Shape;12;p2"/>
          <p:cNvPicPr/>
          <p:nvPr/>
        </p:nvPicPr>
        <p:blipFill>
          <a:blip r:embed="rId14">
            <a:alphaModFix amt="25000"/>
          </a:blip>
          <a:srcRect r="77511" b="43740"/>
          <a:stretch/>
        </p:blipFill>
        <p:spPr>
          <a:xfrm>
            <a:off x="14510880" y="4960800"/>
            <a:ext cx="3776760" cy="532584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21" name="PlaceHolder 1"/>
          <p:cNvSpPr>
            <a:spLocks noGrp="1"/>
          </p:cNvSpPr>
          <p:nvPr>
            <p:ph type="title"/>
          </p:nvPr>
        </p:nvSpPr>
        <p:spPr>
          <a:xfrm>
            <a:off x="914400" y="410400"/>
            <a:ext cx="16458840" cy="1717560"/>
          </a:xfrm>
          <a:prstGeom prst="rect">
            <a:avLst/>
          </a:prstGeom>
          <a:noFill/>
          <a:ln w="0">
            <a:noFill/>
          </a:ln>
        </p:spPr>
        <p:txBody>
          <a:bodyPr lIns="0" tIns="0" rIns="0" bIns="0" anchor="ctr">
            <a:noAutofit/>
          </a:bodyPr>
          <a:lstStyle/>
          <a:p>
            <a:r>
              <a:rPr lang="en-US" sz="1400" b="0" strike="noStrike" spc="-1">
                <a:solidFill>
                  <a:srgbClr val="000000"/>
                </a:solidFill>
                <a:latin typeface="Arial"/>
              </a:rPr>
              <a:t>Click to edit the title text format</a:t>
            </a:r>
          </a:p>
        </p:txBody>
      </p:sp>
      <p:sp>
        <p:nvSpPr>
          <p:cNvPr id="122" name="PlaceHolder 2"/>
          <p:cNvSpPr>
            <a:spLocks noGrp="1"/>
          </p:cNvSpPr>
          <p:nvPr>
            <p:ph type="body"/>
          </p:nvPr>
        </p:nvSpPr>
        <p:spPr>
          <a:xfrm>
            <a:off x="914400" y="2406960"/>
            <a:ext cx="16458840" cy="5965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59" name="PlaceHolder 1"/>
          <p:cNvSpPr>
            <a:spLocks noGrp="1"/>
          </p:cNvSpPr>
          <p:nvPr>
            <p:ph type="title"/>
          </p:nvPr>
        </p:nvSpPr>
        <p:spPr>
          <a:xfrm>
            <a:off x="833400" y="1008000"/>
            <a:ext cx="16830720" cy="1145160"/>
          </a:xfrm>
          <a:prstGeom prst="rect">
            <a:avLst/>
          </a:prstGeom>
          <a:noFill/>
          <a:ln w="0">
            <a:noFill/>
          </a:ln>
        </p:spPr>
        <p:txBody>
          <a:bodyPr lIns="182880" tIns="182880" rIns="182880" bIns="182880" anchor="t">
            <a:noAutofit/>
          </a:bodyPr>
          <a:lstStyle/>
          <a:p>
            <a:r>
              <a:rPr lang="en-US" sz="4600" b="0" strike="noStrike" spc="-1">
                <a:solidFill>
                  <a:srgbClr val="000000"/>
                </a:solidFill>
                <a:latin typeface="Arial"/>
              </a:rPr>
              <a:t>Click to edit the title text format</a:t>
            </a:r>
          </a:p>
        </p:txBody>
      </p:sp>
      <p:sp>
        <p:nvSpPr>
          <p:cNvPr id="160" name="PlaceHolder 2"/>
          <p:cNvSpPr>
            <a:spLocks noGrp="1"/>
          </p:cNvSpPr>
          <p:nvPr>
            <p:ph type="body"/>
          </p:nvPr>
        </p:nvSpPr>
        <p:spPr>
          <a:xfrm>
            <a:off x="898200" y="2910960"/>
            <a:ext cx="7006320" cy="6832440"/>
          </a:xfrm>
          <a:prstGeom prst="rect">
            <a:avLst/>
          </a:prstGeom>
          <a:noFill/>
          <a:ln w="0">
            <a:noFill/>
          </a:ln>
        </p:spPr>
        <p:txBody>
          <a:bodyPr lIns="182880" tIns="182880" rIns="182880" bIns="18288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32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32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32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32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32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3200" b="0" strike="noStrike" spc="-1">
                <a:solidFill>
                  <a:srgbClr val="000000"/>
                </a:solidFill>
                <a:latin typeface="Arial"/>
              </a:rPr>
              <a:t>Seventh Outline Level</a:t>
            </a:r>
          </a:p>
        </p:txBody>
      </p:sp>
      <p:sp>
        <p:nvSpPr>
          <p:cNvPr id="161" name="PlaceHolder 3"/>
          <p:cNvSpPr>
            <a:spLocks noGrp="1"/>
          </p:cNvSpPr>
          <p:nvPr>
            <p:ph type="body"/>
          </p:nvPr>
        </p:nvSpPr>
        <p:spPr>
          <a:xfrm>
            <a:off x="7905240" y="2910960"/>
            <a:ext cx="6804360" cy="6832440"/>
          </a:xfrm>
          <a:prstGeom prst="rect">
            <a:avLst/>
          </a:prstGeom>
          <a:noFill/>
          <a:ln w="0">
            <a:noFill/>
          </a:ln>
        </p:spPr>
        <p:txBody>
          <a:bodyPr lIns="182880" tIns="182880" rIns="182880" bIns="18288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32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32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32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32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32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3200" b="0" strike="noStrike" spc="-1">
                <a:solidFill>
                  <a:srgbClr val="000000"/>
                </a:solidFill>
                <a:latin typeface="Arial"/>
              </a:rPr>
              <a:t>Seventh Outline Level</a:t>
            </a:r>
          </a:p>
        </p:txBody>
      </p:sp>
      <p:pic>
        <p:nvPicPr>
          <p:cNvPr id="162" name="Google Shape;12;p2"/>
          <p:cNvPicPr/>
          <p:nvPr/>
        </p:nvPicPr>
        <p:blipFill>
          <a:blip r:embed="rId14"/>
          <a:stretch/>
        </p:blipFill>
        <p:spPr>
          <a:xfrm>
            <a:off x="14510880" y="772200"/>
            <a:ext cx="3054960" cy="1721160"/>
          </a:xfrm>
          <a:prstGeom prst="rect">
            <a:avLst/>
          </a:prstGeom>
          <a:ln w="0">
            <a:noFill/>
          </a:ln>
        </p:spPr>
      </p:pic>
      <p:pic>
        <p:nvPicPr>
          <p:cNvPr id="163" name="Google Shape;12;p2"/>
          <p:cNvPicPr/>
          <p:nvPr/>
        </p:nvPicPr>
        <p:blipFill>
          <a:blip r:embed="rId14">
            <a:alphaModFix amt="25000"/>
          </a:blip>
          <a:srcRect r="77511" b="43740"/>
          <a:stretch/>
        </p:blipFill>
        <p:spPr>
          <a:xfrm>
            <a:off x="14510880" y="4960800"/>
            <a:ext cx="3776760" cy="532584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00" name="PlaceHolder 1"/>
          <p:cNvSpPr>
            <a:spLocks noGrp="1"/>
          </p:cNvSpPr>
          <p:nvPr>
            <p:ph type="title"/>
          </p:nvPr>
        </p:nvSpPr>
        <p:spPr>
          <a:xfrm>
            <a:off x="3490920" y="2981160"/>
            <a:ext cx="11305800" cy="1683360"/>
          </a:xfrm>
          <a:prstGeom prst="rect">
            <a:avLst/>
          </a:prstGeom>
          <a:noFill/>
          <a:ln w="0">
            <a:noFill/>
          </a:ln>
        </p:spPr>
        <p:txBody>
          <a:bodyPr lIns="182880" tIns="182880" rIns="182880" bIns="182880" anchor="ctr">
            <a:normAutofit fontScale="85833"/>
          </a:bodyPr>
          <a:lstStyle/>
          <a:p>
            <a:r>
              <a:rPr lang="en-US" sz="7200" b="0" strike="noStrike" spc="-1">
                <a:solidFill>
                  <a:srgbClr val="000000"/>
                </a:solidFill>
                <a:latin typeface="Arial"/>
              </a:rPr>
              <a:t>Click to edit the title text format</a:t>
            </a:r>
          </a:p>
        </p:txBody>
      </p:sp>
      <p:sp>
        <p:nvSpPr>
          <p:cNvPr id="201" name="PlaceHolder 2"/>
          <p:cNvSpPr>
            <a:spLocks noGrp="1"/>
          </p:cNvSpPr>
          <p:nvPr>
            <p:ph type="title"/>
          </p:nvPr>
        </p:nvSpPr>
        <p:spPr>
          <a:xfrm>
            <a:off x="3795840" y="5049360"/>
            <a:ext cx="11000880" cy="1683360"/>
          </a:xfrm>
          <a:prstGeom prst="rect">
            <a:avLst/>
          </a:prstGeom>
          <a:noFill/>
          <a:ln w="0">
            <a:noFill/>
          </a:ln>
        </p:spPr>
        <p:txBody>
          <a:bodyPr lIns="182880" tIns="182880" rIns="182880" bIns="182880" anchor="ctr">
            <a:normAutofit/>
          </a:bodyPr>
          <a:lstStyle/>
          <a:p>
            <a:r>
              <a:rPr lang="en-US" sz="2400" b="0" strike="noStrike" spc="-1">
                <a:solidFill>
                  <a:srgbClr val="000000"/>
                </a:solidFill>
                <a:latin typeface="Arial"/>
              </a:rPr>
              <a:t>Click to edit the title text format</a:t>
            </a:r>
          </a:p>
        </p:txBody>
      </p:sp>
      <p:pic>
        <p:nvPicPr>
          <p:cNvPr id="202" name="Google Shape;38;p5"/>
          <p:cNvPicPr/>
          <p:nvPr/>
        </p:nvPicPr>
        <p:blipFill>
          <a:blip r:embed="rId14"/>
          <a:stretch/>
        </p:blipFill>
        <p:spPr>
          <a:xfrm>
            <a:off x="8769960" y="6733080"/>
            <a:ext cx="747360" cy="1416240"/>
          </a:xfrm>
          <a:prstGeom prst="rect">
            <a:avLst/>
          </a:prstGeom>
          <a:ln w="0">
            <a:noFill/>
          </a:ln>
        </p:spPr>
      </p:pic>
      <p:pic>
        <p:nvPicPr>
          <p:cNvPr id="203" name="Google Shape;12;p2"/>
          <p:cNvPicPr/>
          <p:nvPr/>
        </p:nvPicPr>
        <p:blipFill>
          <a:blip r:embed="rId15"/>
          <a:stretch/>
        </p:blipFill>
        <p:spPr>
          <a:xfrm>
            <a:off x="14510880" y="772200"/>
            <a:ext cx="3054960" cy="1721160"/>
          </a:xfrm>
          <a:prstGeom prst="rect">
            <a:avLst/>
          </a:prstGeom>
          <a:ln w="0">
            <a:noFill/>
          </a:ln>
        </p:spPr>
      </p:pic>
      <p:sp>
        <p:nvSpPr>
          <p:cNvPr id="204" name="PlaceHolder 3"/>
          <p:cNvSpPr>
            <a:spLocks noGrp="1"/>
          </p:cNvSpPr>
          <p:nvPr>
            <p:ph type="body"/>
          </p:nvPr>
        </p:nvSpPr>
        <p:spPr>
          <a:xfrm>
            <a:off x="914400" y="2406960"/>
            <a:ext cx="16458840" cy="5965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41" name="PlaceHolder 1"/>
          <p:cNvSpPr>
            <a:spLocks noGrp="1"/>
          </p:cNvSpPr>
          <p:nvPr>
            <p:ph type="body"/>
          </p:nvPr>
        </p:nvSpPr>
        <p:spPr>
          <a:xfrm>
            <a:off x="9167040" y="10440"/>
            <a:ext cx="9143640" cy="1028664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Seventh Outline Level</a:t>
            </a:r>
          </a:p>
        </p:txBody>
      </p:sp>
      <p:sp>
        <p:nvSpPr>
          <p:cNvPr id="242" name="PlaceHolder 2"/>
          <p:cNvSpPr>
            <a:spLocks noGrp="1"/>
          </p:cNvSpPr>
          <p:nvPr>
            <p:ph type="title"/>
          </p:nvPr>
        </p:nvSpPr>
        <p:spPr>
          <a:xfrm>
            <a:off x="844200" y="1999800"/>
            <a:ext cx="6461640" cy="2964240"/>
          </a:xfrm>
          <a:prstGeom prst="rect">
            <a:avLst/>
          </a:prstGeom>
          <a:noFill/>
          <a:ln w="0">
            <a:noFill/>
          </a:ln>
        </p:spPr>
        <p:txBody>
          <a:bodyPr lIns="182880" tIns="182880" rIns="182880" bIns="182880" anchor="b">
            <a:noAutofit/>
          </a:bodyPr>
          <a:lstStyle/>
          <a:p>
            <a:r>
              <a:rPr lang="en-US" sz="4500" b="0" strike="noStrike" spc="-1">
                <a:solidFill>
                  <a:srgbClr val="000000"/>
                </a:solidFill>
                <a:latin typeface="Arial"/>
              </a:rPr>
              <a:t>Click to edit the title text format</a:t>
            </a:r>
          </a:p>
        </p:txBody>
      </p:sp>
      <p:pic>
        <p:nvPicPr>
          <p:cNvPr id="243" name="Google Shape;12;p2"/>
          <p:cNvPicPr/>
          <p:nvPr/>
        </p:nvPicPr>
        <p:blipFill>
          <a:blip r:embed="rId14">
            <a:alphaModFix amt="25000"/>
          </a:blip>
          <a:srcRect r="77511" b="43740"/>
          <a:stretch/>
        </p:blipFill>
        <p:spPr>
          <a:xfrm>
            <a:off x="14510880" y="4960800"/>
            <a:ext cx="3776760" cy="532584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5.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13" Type="http://schemas.openxmlformats.org/officeDocument/2006/relationships/image" Target="../media/image21.png"/><Relationship Id="rId18" Type="http://schemas.openxmlformats.org/officeDocument/2006/relationships/image" Target="../media/image26.png"/><Relationship Id="rId26" Type="http://schemas.openxmlformats.org/officeDocument/2006/relationships/image" Target="../media/image34.png"/><Relationship Id="rId39" Type="http://schemas.openxmlformats.org/officeDocument/2006/relationships/image" Target="../media/image47.png"/><Relationship Id="rId21" Type="http://schemas.openxmlformats.org/officeDocument/2006/relationships/image" Target="../media/image29.png"/><Relationship Id="rId34" Type="http://schemas.openxmlformats.org/officeDocument/2006/relationships/image" Target="../media/image42.png"/><Relationship Id="rId42" Type="http://schemas.openxmlformats.org/officeDocument/2006/relationships/image" Target="../media/image50.png"/><Relationship Id="rId47" Type="http://schemas.openxmlformats.org/officeDocument/2006/relationships/image" Target="../media/image55.jpeg"/><Relationship Id="rId50" Type="http://schemas.openxmlformats.org/officeDocument/2006/relationships/image" Target="../media/image58.jpeg"/><Relationship Id="rId7" Type="http://schemas.openxmlformats.org/officeDocument/2006/relationships/image" Target="../media/image15.png"/><Relationship Id="rId2" Type="http://schemas.openxmlformats.org/officeDocument/2006/relationships/image" Target="../media/image10.jpeg"/><Relationship Id="rId16" Type="http://schemas.openxmlformats.org/officeDocument/2006/relationships/image" Target="../media/image24.png"/><Relationship Id="rId29" Type="http://schemas.openxmlformats.org/officeDocument/2006/relationships/image" Target="../media/image37.png"/><Relationship Id="rId11" Type="http://schemas.openxmlformats.org/officeDocument/2006/relationships/image" Target="../media/image19.png"/><Relationship Id="rId24" Type="http://schemas.openxmlformats.org/officeDocument/2006/relationships/image" Target="../media/image32.png"/><Relationship Id="rId32" Type="http://schemas.openxmlformats.org/officeDocument/2006/relationships/image" Target="../media/image40.jpeg"/><Relationship Id="rId37" Type="http://schemas.openxmlformats.org/officeDocument/2006/relationships/image" Target="../media/image45.png"/><Relationship Id="rId40" Type="http://schemas.openxmlformats.org/officeDocument/2006/relationships/image" Target="../media/image48.png"/><Relationship Id="rId45" Type="http://schemas.openxmlformats.org/officeDocument/2006/relationships/image" Target="../media/image53.png"/><Relationship Id="rId53" Type="http://schemas.openxmlformats.org/officeDocument/2006/relationships/image" Target="../media/image61.gif"/><Relationship Id="rId5" Type="http://schemas.openxmlformats.org/officeDocument/2006/relationships/image" Target="../media/image13.jpeg"/><Relationship Id="rId10" Type="http://schemas.openxmlformats.org/officeDocument/2006/relationships/image" Target="../media/image18.jpeg"/><Relationship Id="rId19" Type="http://schemas.openxmlformats.org/officeDocument/2006/relationships/image" Target="../media/image27.png"/><Relationship Id="rId31" Type="http://schemas.openxmlformats.org/officeDocument/2006/relationships/image" Target="../media/image39.png"/><Relationship Id="rId44" Type="http://schemas.openxmlformats.org/officeDocument/2006/relationships/image" Target="../media/image52.png"/><Relationship Id="rId52" Type="http://schemas.openxmlformats.org/officeDocument/2006/relationships/image" Target="../media/image60.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 Id="rId27" Type="http://schemas.openxmlformats.org/officeDocument/2006/relationships/image" Target="../media/image35.png"/><Relationship Id="rId30" Type="http://schemas.openxmlformats.org/officeDocument/2006/relationships/image" Target="../media/image38.jpeg"/><Relationship Id="rId35" Type="http://schemas.openxmlformats.org/officeDocument/2006/relationships/image" Target="../media/image43.png"/><Relationship Id="rId43" Type="http://schemas.openxmlformats.org/officeDocument/2006/relationships/image" Target="../media/image51.jpeg"/><Relationship Id="rId48" Type="http://schemas.openxmlformats.org/officeDocument/2006/relationships/image" Target="../media/image56.jpeg"/><Relationship Id="rId8" Type="http://schemas.openxmlformats.org/officeDocument/2006/relationships/image" Target="../media/image16.png"/><Relationship Id="rId51" Type="http://schemas.openxmlformats.org/officeDocument/2006/relationships/image" Target="../media/image59.jpeg"/><Relationship Id="rId3" Type="http://schemas.openxmlformats.org/officeDocument/2006/relationships/image" Target="../media/image11.png"/><Relationship Id="rId12" Type="http://schemas.openxmlformats.org/officeDocument/2006/relationships/image" Target="../media/image20.png"/><Relationship Id="rId17" Type="http://schemas.openxmlformats.org/officeDocument/2006/relationships/image" Target="../media/image25.png"/><Relationship Id="rId25" Type="http://schemas.openxmlformats.org/officeDocument/2006/relationships/image" Target="../media/image33.png"/><Relationship Id="rId33" Type="http://schemas.openxmlformats.org/officeDocument/2006/relationships/image" Target="../media/image41.jpeg"/><Relationship Id="rId38" Type="http://schemas.openxmlformats.org/officeDocument/2006/relationships/image" Target="../media/image46.png"/><Relationship Id="rId46" Type="http://schemas.openxmlformats.org/officeDocument/2006/relationships/image" Target="../media/image54.png"/><Relationship Id="rId20" Type="http://schemas.openxmlformats.org/officeDocument/2006/relationships/image" Target="../media/image28.png"/><Relationship Id="rId41" Type="http://schemas.openxmlformats.org/officeDocument/2006/relationships/image" Target="../media/image49.png"/><Relationship Id="rId54" Type="http://schemas.openxmlformats.org/officeDocument/2006/relationships/image" Target="../media/image62.png"/><Relationship Id="rId1" Type="http://schemas.openxmlformats.org/officeDocument/2006/relationships/slideLayout" Target="../slideLayouts/slideLayout37.xml"/><Relationship Id="rId6" Type="http://schemas.openxmlformats.org/officeDocument/2006/relationships/image" Target="../media/image14.png"/><Relationship Id="rId15" Type="http://schemas.openxmlformats.org/officeDocument/2006/relationships/image" Target="../media/image23.png"/><Relationship Id="rId23" Type="http://schemas.openxmlformats.org/officeDocument/2006/relationships/image" Target="../media/image31.png"/><Relationship Id="rId28" Type="http://schemas.openxmlformats.org/officeDocument/2006/relationships/image" Target="../media/image36.png"/><Relationship Id="rId36" Type="http://schemas.openxmlformats.org/officeDocument/2006/relationships/image" Target="../media/image44.png"/><Relationship Id="rId49" Type="http://schemas.openxmlformats.org/officeDocument/2006/relationships/image" Target="../media/image5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drive.google.com/file/d/1VrWPW-dFxkoBDUdgS4QrtdrHuFKQGAbZ/view?usp=drive_link" TargetMode="Externa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280" name="PlaceHolder 1"/>
          <p:cNvSpPr>
            <a:spLocks noGrp="1"/>
          </p:cNvSpPr>
          <p:nvPr>
            <p:ph type="title"/>
          </p:nvPr>
        </p:nvSpPr>
        <p:spPr>
          <a:xfrm>
            <a:off x="861480" y="5453280"/>
            <a:ext cx="8002800" cy="3941640"/>
          </a:xfrm>
          <a:prstGeom prst="rect">
            <a:avLst/>
          </a:prstGeom>
          <a:noFill/>
          <a:ln w="0">
            <a:noFill/>
          </a:ln>
        </p:spPr>
        <p:txBody>
          <a:bodyPr lIns="182880" tIns="182880" rIns="182880" bIns="182880" anchor="b">
            <a:normAutofit fontScale="90000"/>
          </a:bodyPr>
          <a:lstStyle/>
          <a:p>
            <a:pPr>
              <a:lnSpc>
                <a:spcPct val="100000"/>
              </a:lnSpc>
              <a:buNone/>
              <a:tabLst>
                <a:tab pos="0" algn="l"/>
              </a:tabLst>
            </a:pPr>
            <a:r>
              <a:rPr lang="es" sz="5400" b="1" strike="noStrike" spc="-1">
                <a:solidFill>
                  <a:schemeClr val="accent1"/>
                </a:solidFill>
                <a:latin typeface="Montserrat"/>
                <a:ea typeface="Montserrat"/>
              </a:rPr>
              <a:t>Large title of the presentation The polar regions play a key role in the Earth’s system </a:t>
            </a:r>
            <a:endParaRPr lang="en-US" sz="5400" b="0" strike="noStrike" spc="-1">
              <a:solidFill>
                <a:srgbClr val="000000"/>
              </a:solidFill>
              <a:latin typeface="Arial"/>
            </a:endParaRPr>
          </a:p>
        </p:txBody>
      </p:sp>
      <p:sp>
        <p:nvSpPr>
          <p:cNvPr id="281" name="PlaceHolder 2"/>
          <p:cNvSpPr>
            <a:spLocks noGrp="1"/>
          </p:cNvSpPr>
          <p:nvPr>
            <p:ph type="subTitle"/>
          </p:nvPr>
        </p:nvSpPr>
        <p:spPr>
          <a:xfrm>
            <a:off x="13064400" y="6209280"/>
            <a:ext cx="3963600" cy="1584720"/>
          </a:xfrm>
          <a:prstGeom prst="rect">
            <a:avLst/>
          </a:prstGeom>
          <a:noFill/>
          <a:ln w="0">
            <a:noFill/>
          </a:ln>
        </p:spPr>
        <p:txBody>
          <a:bodyPr lIns="182880" tIns="182880" rIns="182880" bIns="182880" anchor="b">
            <a:normAutofit lnSpcReduction="10000"/>
          </a:bodyPr>
          <a:lstStyle/>
          <a:p>
            <a:pPr algn="r">
              <a:lnSpc>
                <a:spcPct val="100000"/>
              </a:lnSpc>
              <a:buNone/>
              <a:tabLst>
                <a:tab pos="0" algn="l"/>
              </a:tabLst>
            </a:pPr>
            <a:r>
              <a:rPr lang="es" sz="2000" b="0" strike="noStrike" spc="-1">
                <a:solidFill>
                  <a:schemeClr val="accent1"/>
                </a:solidFill>
                <a:latin typeface="Montserrat SemiBold"/>
                <a:ea typeface="Montserrat SemiBold"/>
              </a:rPr>
              <a:t>Name of the author</a:t>
            </a:r>
            <a:endParaRPr lang="en-US" sz="2000" b="0" strike="noStrike" spc="-1">
              <a:solidFill>
                <a:srgbClr val="000000"/>
              </a:solidFill>
              <a:latin typeface="Calibri"/>
            </a:endParaRPr>
          </a:p>
          <a:p>
            <a:pPr algn="r">
              <a:lnSpc>
                <a:spcPct val="100000"/>
              </a:lnSpc>
              <a:buNone/>
              <a:tabLst>
                <a:tab pos="0" algn="l"/>
              </a:tabLst>
            </a:pPr>
            <a:r>
              <a:rPr lang="es" sz="2000" b="0" strike="noStrike" spc="-1">
                <a:solidFill>
                  <a:schemeClr val="accent1"/>
                </a:solidFill>
                <a:latin typeface="Montserrat SemiBold"/>
                <a:ea typeface="Montserrat SemiBold"/>
              </a:rPr>
              <a:t>Institution origin</a:t>
            </a:r>
            <a:endParaRPr lang="en-US" sz="2000" b="0" strike="noStrike" spc="-1">
              <a:solidFill>
                <a:srgbClr val="000000"/>
              </a:solidFill>
              <a:latin typeface="Calibri"/>
            </a:endParaRPr>
          </a:p>
          <a:p>
            <a:pPr algn="r">
              <a:lnSpc>
                <a:spcPct val="100000"/>
              </a:lnSpc>
              <a:buNone/>
              <a:tabLst>
                <a:tab pos="0" algn="l"/>
              </a:tabLst>
            </a:pPr>
            <a:endParaRPr lang="en-US" sz="2000" b="0" strike="noStrike" spc="-1">
              <a:solidFill>
                <a:srgbClr val="000000"/>
              </a:solidFill>
              <a:latin typeface="Calibri"/>
            </a:endParaRPr>
          </a:p>
          <a:p>
            <a:pPr algn="r">
              <a:lnSpc>
                <a:spcPct val="100000"/>
              </a:lnSpc>
              <a:buNone/>
              <a:tabLst>
                <a:tab pos="0" algn="l"/>
              </a:tabLst>
            </a:pPr>
            <a:r>
              <a:rPr lang="es" sz="2000" b="0" strike="noStrike" spc="-1">
                <a:solidFill>
                  <a:schemeClr val="accent1"/>
                </a:solidFill>
                <a:latin typeface="Montserrat SemiBold"/>
                <a:ea typeface="Montserrat SemiBold"/>
              </a:rPr>
              <a:t>www.website.cl</a:t>
            </a:r>
            <a:endParaRPr lang="en-US" sz="2000" b="0" strike="noStrike" spc="-1">
              <a:solidFill>
                <a:srgbClr val="000000"/>
              </a:solidFill>
              <a:latin typeface="Calibri"/>
            </a:endParaRPr>
          </a:p>
        </p:txBody>
      </p:sp>
      <p:pic>
        <p:nvPicPr>
          <p:cNvPr id="282" name="Google Shape;99;p20"/>
          <p:cNvPicPr/>
          <p:nvPr/>
        </p:nvPicPr>
        <p:blipFill>
          <a:blip r:embed="rId4"/>
          <a:srcRect l="-49745" t="-41267" r="-49745" b="-41267"/>
          <a:stretch/>
        </p:blipFill>
        <p:spPr>
          <a:xfrm>
            <a:off x="13107600" y="8161200"/>
            <a:ext cx="1690560" cy="1233720"/>
          </a:xfrm>
          <a:prstGeom prst="rect">
            <a:avLst/>
          </a:prstGeom>
          <a:ln w="0">
            <a:noFill/>
          </a:ln>
        </p:spPr>
      </p:pic>
      <p:pic>
        <p:nvPicPr>
          <p:cNvPr id="283" name="Picture 282">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8287640" cy="1028664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15974" fill="hold"/>
                                        <p:tgtEl>
                                          <p:spTgt spid="283"/>
                                        </p:tgtEl>
                                      </p:cBhvr>
                                    </p:cmd>
                                  </p:childTnLst>
                                </p:cTn>
                              </p:par>
                            </p:childTnLst>
                          </p:cTn>
                        </p:par>
                      </p:childTnLst>
                    </p:cTn>
                  </p:par>
                </p:childTnLst>
              </p:cTn>
              <p:prevCondLst>
                <p:cond evt="onPrev" delay="0">
                  <p:tgtEl>
                    <p:sldTgt/>
                  </p:tgtEl>
                </p:cond>
              </p:prevCondLst>
              <p:nextCondLst>
                <p:cond evt="onNext" delay="0">
                  <p:tgtEl>
                    <p:sldTgt/>
                  </p:tgtEl>
                </p:cond>
              </p:nextCondLst>
            </p:seq>
            <p:seq>
              <p:cTn id="7" restart="whenNotActive" fill="hold" nodeType="interactiveSeq">
                <p:stCondLst>
                  <p:cond evt="onClick" delay="0">
                    <p:tgtEl>
                      <p:spTgt spid="283"/>
                    </p:tgtEl>
                  </p:cond>
                </p:stCondLst>
                <p:childTnLst>
                  <p:par>
                    <p:cTn id="8" fill="hold">
                      <p:stCondLst>
                        <p:cond evt="onClick" delay="0">
                          <p:tgtEl>
                            <p:spTgt spid="283"/>
                          </p:tgtEl>
                        </p:cond>
                      </p:stCondLst>
                      <p:childTnLst>
                        <p:par>
                          <p:cTn id="9" fill="hold">
                            <p:stCondLst>
                              <p:cond delay="0"/>
                            </p:stCondLst>
                            <p:childTnLst>
                              <p:par>
                                <p:cTn id="10" presetClass="mediacall" fill="hold" nodeType="clickEffect">
                                  <p:stCondLst>
                                    <p:cond delay="0"/>
                                  </p:stCondLst>
                                  <p:childTnLst>
                                    <p:cmd type="call" cmd="togglePause">
                                      <p:cBhvr>
                                        <p:cTn id="11" dur="1" fill="hold"/>
                                        <p:tgtEl>
                                          <p:spTgt spid="28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2" repeatCount="indefinite">
                  <p:stCondLst>
                    <p:cond delay="indefinite"/>
                  </p:stCondLst>
                </p:cTn>
                <p:tgtEl>
                  <p:spTgt spid="28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284" name="PlaceHolder 1"/>
          <p:cNvSpPr>
            <a:spLocks noGrp="1"/>
          </p:cNvSpPr>
          <p:nvPr>
            <p:ph type="title"/>
          </p:nvPr>
        </p:nvSpPr>
        <p:spPr>
          <a:xfrm>
            <a:off x="861480" y="5453280"/>
            <a:ext cx="8002800" cy="3941640"/>
          </a:xfrm>
          <a:prstGeom prst="rect">
            <a:avLst/>
          </a:prstGeom>
          <a:noFill/>
          <a:ln w="0">
            <a:noFill/>
          </a:ln>
        </p:spPr>
        <p:txBody>
          <a:bodyPr lIns="182880" tIns="182880" rIns="182880" bIns="182880" anchor="b">
            <a:normAutofit fontScale="90000"/>
          </a:bodyPr>
          <a:lstStyle/>
          <a:p>
            <a:pPr>
              <a:lnSpc>
                <a:spcPct val="100000"/>
              </a:lnSpc>
              <a:buNone/>
              <a:tabLst>
                <a:tab pos="0" algn="l"/>
              </a:tabLst>
            </a:pPr>
            <a:r>
              <a:rPr lang="es" sz="5400" b="1" strike="noStrike" spc="-1">
                <a:solidFill>
                  <a:schemeClr val="accent1"/>
                </a:solidFill>
                <a:latin typeface="Montserrat"/>
                <a:ea typeface="Montserrat"/>
              </a:rPr>
              <a:t>Large title of the presentation The polar regions play a key role in the Earth’s system </a:t>
            </a:r>
            <a:endParaRPr lang="en-US" sz="5400" b="0" strike="noStrike" spc="-1">
              <a:solidFill>
                <a:srgbClr val="000000"/>
              </a:solidFill>
              <a:latin typeface="Arial"/>
            </a:endParaRPr>
          </a:p>
        </p:txBody>
      </p:sp>
      <p:sp>
        <p:nvSpPr>
          <p:cNvPr id="285" name="PlaceHolder 2"/>
          <p:cNvSpPr>
            <a:spLocks noGrp="1"/>
          </p:cNvSpPr>
          <p:nvPr>
            <p:ph type="subTitle"/>
          </p:nvPr>
        </p:nvSpPr>
        <p:spPr>
          <a:xfrm>
            <a:off x="13064400" y="6209280"/>
            <a:ext cx="3963600" cy="1584720"/>
          </a:xfrm>
          <a:prstGeom prst="rect">
            <a:avLst/>
          </a:prstGeom>
          <a:noFill/>
          <a:ln w="0">
            <a:noFill/>
          </a:ln>
        </p:spPr>
        <p:txBody>
          <a:bodyPr lIns="182880" tIns="182880" rIns="182880" bIns="182880" anchor="b">
            <a:normAutofit lnSpcReduction="10000"/>
          </a:bodyPr>
          <a:lstStyle/>
          <a:p>
            <a:pPr algn="r">
              <a:lnSpc>
                <a:spcPct val="100000"/>
              </a:lnSpc>
              <a:buNone/>
              <a:tabLst>
                <a:tab pos="0" algn="l"/>
              </a:tabLst>
            </a:pPr>
            <a:r>
              <a:rPr lang="es" sz="2000" b="0" strike="noStrike" spc="-1">
                <a:solidFill>
                  <a:schemeClr val="accent1"/>
                </a:solidFill>
                <a:latin typeface="Montserrat SemiBold"/>
                <a:ea typeface="Montserrat SemiBold"/>
              </a:rPr>
              <a:t>Name of the author</a:t>
            </a:r>
            <a:endParaRPr lang="en-US" sz="2000" b="0" strike="noStrike" spc="-1">
              <a:solidFill>
                <a:srgbClr val="000000"/>
              </a:solidFill>
              <a:latin typeface="Calibri"/>
            </a:endParaRPr>
          </a:p>
          <a:p>
            <a:pPr algn="r">
              <a:lnSpc>
                <a:spcPct val="100000"/>
              </a:lnSpc>
              <a:buNone/>
              <a:tabLst>
                <a:tab pos="0" algn="l"/>
              </a:tabLst>
            </a:pPr>
            <a:r>
              <a:rPr lang="es" sz="2000" b="0" strike="noStrike" spc="-1">
                <a:solidFill>
                  <a:schemeClr val="accent1"/>
                </a:solidFill>
                <a:latin typeface="Montserrat SemiBold"/>
                <a:ea typeface="Montserrat SemiBold"/>
              </a:rPr>
              <a:t>Institution origin</a:t>
            </a:r>
            <a:endParaRPr lang="en-US" sz="2000" b="0" strike="noStrike" spc="-1">
              <a:solidFill>
                <a:srgbClr val="000000"/>
              </a:solidFill>
              <a:latin typeface="Calibri"/>
            </a:endParaRPr>
          </a:p>
          <a:p>
            <a:pPr algn="r">
              <a:lnSpc>
                <a:spcPct val="100000"/>
              </a:lnSpc>
              <a:buNone/>
              <a:tabLst>
                <a:tab pos="0" algn="l"/>
              </a:tabLst>
            </a:pPr>
            <a:endParaRPr lang="en-US" sz="2000" b="0" strike="noStrike" spc="-1">
              <a:solidFill>
                <a:srgbClr val="000000"/>
              </a:solidFill>
              <a:latin typeface="Calibri"/>
            </a:endParaRPr>
          </a:p>
          <a:p>
            <a:pPr algn="r">
              <a:lnSpc>
                <a:spcPct val="100000"/>
              </a:lnSpc>
              <a:buNone/>
              <a:tabLst>
                <a:tab pos="0" algn="l"/>
              </a:tabLst>
            </a:pPr>
            <a:r>
              <a:rPr lang="es" sz="2000" b="0" strike="noStrike" spc="-1">
                <a:solidFill>
                  <a:schemeClr val="accent1"/>
                </a:solidFill>
                <a:latin typeface="Montserrat SemiBold"/>
                <a:ea typeface="Montserrat SemiBold"/>
              </a:rPr>
              <a:t>www.website.cl</a:t>
            </a:r>
            <a:endParaRPr lang="en-US" sz="2000" b="0" strike="noStrike" spc="-1">
              <a:solidFill>
                <a:srgbClr val="000000"/>
              </a:solidFill>
              <a:latin typeface="Calibri"/>
            </a:endParaRPr>
          </a:p>
        </p:txBody>
      </p:sp>
      <p:pic>
        <p:nvPicPr>
          <p:cNvPr id="286" name="Google Shape;99;p20"/>
          <p:cNvPicPr/>
          <p:nvPr/>
        </p:nvPicPr>
        <p:blipFill>
          <a:blip r:embed="rId2"/>
          <a:srcRect l="-49745" t="-41267" r="-49745" b="-41267"/>
          <a:stretch/>
        </p:blipFill>
        <p:spPr>
          <a:xfrm>
            <a:off x="13107600" y="8161200"/>
            <a:ext cx="1690560" cy="1233720"/>
          </a:xfrm>
          <a:prstGeom prst="rect">
            <a:avLst/>
          </a:prstGeom>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a:solidFill>
                  <a:schemeClr val="accent1"/>
                </a:solidFill>
                <a:latin typeface="Montserrat Light"/>
                <a:ea typeface="Montserrat Light"/>
              </a:rPr>
              <a:t>Presentations must include</a:t>
            </a:r>
            <a:endParaRPr lang="en-US" sz="5600" b="0" strike="noStrike" spc="-1">
              <a:solidFill>
                <a:srgbClr val="000000"/>
              </a:solidFill>
              <a:latin typeface="Arial"/>
            </a:endParaRPr>
          </a:p>
        </p:txBody>
      </p:sp>
      <p:sp>
        <p:nvSpPr>
          <p:cNvPr id="288" name="PlaceHolder 2"/>
          <p:cNvSpPr>
            <a:spLocks noGrp="1"/>
          </p:cNvSpPr>
          <p:nvPr>
            <p:ph/>
          </p:nvPr>
        </p:nvSpPr>
        <p:spPr>
          <a:xfrm>
            <a:off x="977760" y="2497680"/>
            <a:ext cx="12631320" cy="6832440"/>
          </a:xfrm>
          <a:prstGeom prst="rect">
            <a:avLst/>
          </a:prstGeom>
          <a:noFill/>
          <a:ln w="0">
            <a:noFill/>
          </a:ln>
        </p:spPr>
        <p:txBody>
          <a:bodyPr lIns="182880" tIns="182880" rIns="182880" bIns="182880" anchor="t">
            <a:noAutofit/>
          </a:bodyPr>
          <a:lstStyle/>
          <a:p>
            <a:pPr marL="514440" indent="-514440">
              <a:lnSpc>
                <a:spcPct val="107000"/>
              </a:lnSpc>
              <a:spcAft>
                <a:spcPts val="799"/>
              </a:spcAft>
              <a:buClr>
                <a:srgbClr val="0078FF"/>
              </a:buClr>
              <a:buFont typeface="Arial"/>
              <a:buAutoNum type="arabicPeriod"/>
              <a:tabLst>
                <a:tab pos="457200" algn="l"/>
              </a:tabLst>
            </a:pPr>
            <a:r>
              <a:rPr lang="en-GB" sz="3600" b="0" strike="noStrike" spc="-1">
                <a:solidFill>
                  <a:srgbClr val="363E47"/>
                </a:solidFill>
                <a:latin typeface="Montserrat"/>
                <a:ea typeface="Times New Roman"/>
              </a:rPr>
              <a:t>Objectives</a:t>
            </a:r>
            <a:endParaRPr lang="en-US" sz="3600" b="0" strike="noStrike" spc="-1">
              <a:solidFill>
                <a:srgbClr val="000000"/>
              </a:solidFill>
              <a:latin typeface="Arial"/>
            </a:endParaRPr>
          </a:p>
          <a:p>
            <a:pPr marL="514440" indent="-514440">
              <a:lnSpc>
                <a:spcPct val="107000"/>
              </a:lnSpc>
              <a:spcAft>
                <a:spcPts val="799"/>
              </a:spcAft>
              <a:buClr>
                <a:srgbClr val="0078FF"/>
              </a:buClr>
              <a:buFont typeface="Arial"/>
              <a:buAutoNum type="arabicPeriod"/>
              <a:tabLst>
                <a:tab pos="457200" algn="l"/>
              </a:tabLst>
            </a:pPr>
            <a:r>
              <a:rPr lang="en-GB" sz="3600" b="0" strike="noStrike" spc="-1">
                <a:solidFill>
                  <a:srgbClr val="363E47"/>
                </a:solidFill>
                <a:latin typeface="Montserrat"/>
                <a:ea typeface="Times New Roman"/>
              </a:rPr>
              <a:t>Tasks</a:t>
            </a:r>
            <a:endParaRPr lang="en-US" sz="3600" b="0" strike="noStrike" spc="-1">
              <a:solidFill>
                <a:srgbClr val="000000"/>
              </a:solidFill>
              <a:latin typeface="Arial"/>
            </a:endParaRPr>
          </a:p>
          <a:p>
            <a:pPr marL="514440" indent="-514440">
              <a:lnSpc>
                <a:spcPct val="107000"/>
              </a:lnSpc>
              <a:spcAft>
                <a:spcPts val="799"/>
              </a:spcAft>
              <a:buClr>
                <a:srgbClr val="0078FF"/>
              </a:buClr>
              <a:buFont typeface="Arial"/>
              <a:buAutoNum type="arabicPeriod"/>
              <a:tabLst>
                <a:tab pos="457200" algn="l"/>
              </a:tabLst>
            </a:pPr>
            <a:r>
              <a:rPr lang="en-GB" sz="3600" b="0" strike="noStrike" spc="-1">
                <a:solidFill>
                  <a:srgbClr val="363E47"/>
                </a:solidFill>
                <a:latin typeface="Montserrat"/>
                <a:ea typeface="Times New Roman"/>
              </a:rPr>
              <a:t>Partners roles and responsibilities</a:t>
            </a:r>
            <a:endParaRPr lang="en-US" sz="3600" b="0" strike="noStrike" spc="-1">
              <a:solidFill>
                <a:srgbClr val="000000"/>
              </a:solidFill>
              <a:latin typeface="Arial"/>
            </a:endParaRPr>
          </a:p>
          <a:p>
            <a:pPr marL="514440" indent="-514440">
              <a:lnSpc>
                <a:spcPct val="107000"/>
              </a:lnSpc>
              <a:spcAft>
                <a:spcPts val="799"/>
              </a:spcAft>
              <a:buClr>
                <a:srgbClr val="0078FF"/>
              </a:buClr>
              <a:buFont typeface="Arial"/>
              <a:buAutoNum type="arabicPeriod"/>
              <a:tabLst>
                <a:tab pos="457200" algn="l"/>
              </a:tabLst>
            </a:pPr>
            <a:r>
              <a:rPr lang="en-GB" sz="3600" b="0" strike="noStrike" spc="-1">
                <a:solidFill>
                  <a:srgbClr val="363E47"/>
                </a:solidFill>
                <a:latin typeface="Montserrat"/>
                <a:ea typeface="Times New Roman"/>
              </a:rPr>
              <a:t>Approach</a:t>
            </a:r>
            <a:endParaRPr lang="en-US" sz="3600" b="0" strike="noStrike" spc="-1">
              <a:solidFill>
                <a:srgbClr val="000000"/>
              </a:solidFill>
              <a:latin typeface="Arial"/>
            </a:endParaRPr>
          </a:p>
          <a:p>
            <a:pPr marL="514440" indent="-514440">
              <a:lnSpc>
                <a:spcPct val="107000"/>
              </a:lnSpc>
              <a:spcAft>
                <a:spcPts val="799"/>
              </a:spcAft>
              <a:buClr>
                <a:srgbClr val="0078FF"/>
              </a:buClr>
              <a:buFont typeface="Arial"/>
              <a:buAutoNum type="arabicPeriod"/>
              <a:tabLst>
                <a:tab pos="457200" algn="l"/>
              </a:tabLst>
            </a:pPr>
            <a:r>
              <a:rPr lang="en-GB" sz="3600" b="0" strike="noStrike" spc="-1">
                <a:solidFill>
                  <a:srgbClr val="363E47"/>
                </a:solidFill>
                <a:latin typeface="Montserrat"/>
                <a:ea typeface="Times New Roman"/>
              </a:rPr>
              <a:t>Next steps for implementation </a:t>
            </a:r>
            <a:endParaRPr lang="en-US" sz="3600" b="0" strike="noStrike" spc="-1">
              <a:solidFill>
                <a:srgbClr val="000000"/>
              </a:solidFill>
              <a:latin typeface="Arial"/>
            </a:endParaRPr>
          </a:p>
          <a:p>
            <a:pPr marL="514440" indent="-514440">
              <a:lnSpc>
                <a:spcPct val="107000"/>
              </a:lnSpc>
              <a:spcAft>
                <a:spcPts val="799"/>
              </a:spcAft>
              <a:buClr>
                <a:srgbClr val="0078FF"/>
              </a:buClr>
              <a:buFont typeface="Arial"/>
              <a:buAutoNum type="arabicPeriod"/>
              <a:tabLst>
                <a:tab pos="457200" algn="l"/>
              </a:tabLst>
            </a:pPr>
            <a:r>
              <a:rPr lang="en-GB" sz="3600" b="0" strike="noStrike" spc="-1">
                <a:solidFill>
                  <a:srgbClr val="363E47"/>
                </a:solidFill>
                <a:latin typeface="Montserrat"/>
                <a:ea typeface="Times New Roman"/>
              </a:rPr>
              <a:t>C</a:t>
            </a:r>
            <a:r>
              <a:rPr lang="en-DE" sz="3600" b="0" strike="noStrike" spc="-1">
                <a:solidFill>
                  <a:srgbClr val="363E47"/>
                </a:solidFill>
                <a:latin typeface="Montserrat"/>
                <a:ea typeface="Times New Roman"/>
              </a:rPr>
              <a:t>ollaboration with other WPs/programmes </a:t>
            </a:r>
            <a:r>
              <a:rPr lang="en-DE" sz="3600" b="0" strike="noStrike" spc="-1">
                <a:solidFill>
                  <a:schemeClr val="accent4">
                    <a:lumMod val="75000"/>
                  </a:schemeClr>
                </a:solidFill>
                <a:latin typeface="Montserrat"/>
                <a:ea typeface="Times New Roman"/>
              </a:rPr>
              <a:t>(if needed)</a:t>
            </a:r>
            <a:endParaRPr lang="en-US" sz="3600" b="0" strike="noStrike" spc="-1">
              <a:solidFill>
                <a:srgbClr val="000000"/>
              </a:solidFill>
              <a:latin typeface="Arial"/>
            </a:endParaRPr>
          </a:p>
          <a:p>
            <a:pPr marL="514440" indent="-514440">
              <a:lnSpc>
                <a:spcPct val="107000"/>
              </a:lnSpc>
              <a:spcAft>
                <a:spcPts val="799"/>
              </a:spcAft>
              <a:buClr>
                <a:srgbClr val="0078FF"/>
              </a:buClr>
              <a:buFont typeface="Arial"/>
              <a:buAutoNum type="arabicPeriod"/>
              <a:tabLst>
                <a:tab pos="457200" algn="l"/>
              </a:tabLst>
            </a:pPr>
            <a:r>
              <a:rPr lang="en-GB" sz="3600" b="0" strike="noStrike" spc="-1">
                <a:solidFill>
                  <a:srgbClr val="363E47"/>
                </a:solidFill>
                <a:latin typeface="Montserrat"/>
                <a:ea typeface="Times New Roman"/>
              </a:rPr>
              <a:t>Critical risks for implementation </a:t>
            </a:r>
            <a:r>
              <a:rPr lang="en-GB" sz="3600" b="0" strike="noStrike" spc="-1">
                <a:solidFill>
                  <a:schemeClr val="accent4">
                    <a:lumMod val="75000"/>
                  </a:schemeClr>
                </a:solidFill>
                <a:latin typeface="Montserrat"/>
                <a:ea typeface="Times New Roman"/>
              </a:rPr>
              <a:t>(if identified)</a:t>
            </a:r>
            <a:endParaRPr lang="en-US" sz="3600" b="0" strike="noStrike" spc="-1">
              <a:solidFill>
                <a:srgbClr val="000000"/>
              </a:solidFill>
              <a:latin typeface="Arial"/>
            </a:endParaRPr>
          </a:p>
          <a:p>
            <a:pPr marL="514440" indent="-514440">
              <a:lnSpc>
                <a:spcPct val="107000"/>
              </a:lnSpc>
              <a:spcAft>
                <a:spcPts val="799"/>
              </a:spcAft>
              <a:buClr>
                <a:srgbClr val="0078FF"/>
              </a:buClr>
              <a:buFont typeface="Arial"/>
              <a:buAutoNum type="arabicPeriod"/>
              <a:tabLst>
                <a:tab pos="457200" algn="l"/>
              </a:tabLst>
            </a:pPr>
            <a:r>
              <a:rPr lang="en-GB" sz="3600" b="0" strike="noStrike" spc="-1">
                <a:solidFill>
                  <a:srgbClr val="363E47"/>
                </a:solidFill>
                <a:latin typeface="Montserrat"/>
                <a:ea typeface="Times New Roman"/>
              </a:rPr>
              <a:t>Upcoming deliverables (Year 1)</a:t>
            </a:r>
            <a:endParaRPr lang="en-US" sz="3600" b="0" strike="noStrike" spc="-1">
              <a:solidFill>
                <a:srgbClr val="000000"/>
              </a:solidFill>
              <a:latin typeface="Arial"/>
            </a:endParaRPr>
          </a:p>
          <a:p>
            <a:pPr marL="514440" indent="-514440">
              <a:lnSpc>
                <a:spcPct val="107000"/>
              </a:lnSpc>
              <a:spcAft>
                <a:spcPts val="799"/>
              </a:spcAft>
              <a:buClr>
                <a:srgbClr val="0078FF"/>
              </a:buClr>
              <a:buFont typeface="Arial"/>
              <a:buAutoNum type="arabicPeriod"/>
              <a:tabLst>
                <a:tab pos="457200" algn="l"/>
              </a:tabLst>
            </a:pPr>
            <a:r>
              <a:rPr lang="en-GB" sz="3600" b="0" strike="noStrike" spc="-1">
                <a:solidFill>
                  <a:srgbClr val="363E47"/>
                </a:solidFill>
                <a:latin typeface="Montserrat"/>
                <a:ea typeface="Times New Roman"/>
              </a:rPr>
              <a:t>Expected results</a:t>
            </a:r>
            <a:endParaRPr lang="en-US" sz="3600" b="0" strike="noStrike" spc="-1">
              <a:solidFill>
                <a:srgbClr val="000000"/>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a:solidFill>
                  <a:schemeClr val="accent1"/>
                </a:solidFill>
                <a:latin typeface="Montserrat Light"/>
                <a:ea typeface="Montserrat Light"/>
              </a:rPr>
              <a:t>1. Objectives</a:t>
            </a:r>
            <a:endParaRPr lang="en-US" sz="5600" b="0" strike="noStrike" spc="-1">
              <a:solidFill>
                <a:srgbClr val="000000"/>
              </a:solidFill>
              <a:latin typeface="Arial"/>
            </a:endParaRPr>
          </a:p>
        </p:txBody>
      </p:sp>
      <p:sp>
        <p:nvSpPr>
          <p:cNvPr id="290" name="PlaceHolder 2"/>
          <p:cNvSpPr>
            <a:spLocks noGrp="1"/>
          </p:cNvSpPr>
          <p:nvPr>
            <p:ph/>
          </p:nvPr>
        </p:nvSpPr>
        <p:spPr>
          <a:xfrm>
            <a:off x="977760" y="2497680"/>
            <a:ext cx="12631320" cy="6832440"/>
          </a:xfrm>
          <a:prstGeom prst="rect">
            <a:avLst/>
          </a:prstGeom>
          <a:noFill/>
          <a:ln w="0">
            <a:noFill/>
          </a:ln>
        </p:spPr>
        <p:txBody>
          <a:bodyPr lIns="182880" tIns="182880" rIns="182880" bIns="182880" anchor="t">
            <a:noAutofit/>
          </a:bodyPr>
          <a:lstStyle/>
          <a:p>
            <a:pPr>
              <a:lnSpc>
                <a:spcPct val="107000"/>
              </a:lnSpc>
              <a:spcAft>
                <a:spcPts val="799"/>
              </a:spcAft>
              <a:buNone/>
              <a:tabLst>
                <a:tab pos="0" algn="l"/>
              </a:tabLst>
            </a:pPr>
            <a:r>
              <a:rPr lang="en-GB"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a:p>
            <a:pPr>
              <a:lnSpc>
                <a:spcPct val="107000"/>
              </a:lnSpc>
              <a:spcAft>
                <a:spcPts val="799"/>
              </a:spcAft>
              <a:buNone/>
              <a:tabLst>
                <a:tab pos="0" algn="l"/>
              </a:tabLst>
            </a:pPr>
            <a:endParaRPr lang="en-US" sz="3200" b="0" strike="noStrike" spc="-1">
              <a:solidFill>
                <a:srgbClr val="000000"/>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a:solidFill>
                  <a:schemeClr val="accent1"/>
                </a:solidFill>
                <a:latin typeface="Montserrat Light"/>
                <a:ea typeface="Montserrat Light"/>
              </a:rPr>
              <a:t>2. Tasks</a:t>
            </a:r>
            <a:endParaRPr lang="en-US" sz="5600" b="0" strike="noStrike" spc="-1">
              <a:solidFill>
                <a:srgbClr val="000000"/>
              </a:solidFill>
              <a:latin typeface="Arial"/>
            </a:endParaRPr>
          </a:p>
        </p:txBody>
      </p:sp>
      <p:sp>
        <p:nvSpPr>
          <p:cNvPr id="292" name="PlaceHolder 2"/>
          <p:cNvSpPr>
            <a:spLocks noGrp="1"/>
          </p:cNvSpPr>
          <p:nvPr>
            <p:ph/>
          </p:nvPr>
        </p:nvSpPr>
        <p:spPr>
          <a:xfrm>
            <a:off x="865440" y="2997720"/>
            <a:ext cx="12631320" cy="6832440"/>
          </a:xfrm>
          <a:prstGeom prst="rect">
            <a:avLst/>
          </a:prstGeom>
          <a:noFill/>
          <a:ln w="0">
            <a:noFill/>
          </a:ln>
        </p:spPr>
        <p:txBody>
          <a:bodyPr lIns="182880" tIns="182880" rIns="182880" bIns="182880" anchor="t">
            <a:noAutofit/>
          </a:bodyPr>
          <a:lstStyle/>
          <a:p>
            <a:pPr>
              <a:lnSpc>
                <a:spcPct val="115000"/>
              </a:lnSpc>
              <a:spcAft>
                <a:spcPts val="2401"/>
              </a:spcAft>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p:cNvSpPr>
          <p:nvPr>
            <p:ph type="title"/>
          </p:nvPr>
        </p:nvSpPr>
        <p:spPr>
          <a:xfrm>
            <a:off x="820800" y="889920"/>
            <a:ext cx="13183560" cy="2043000"/>
          </a:xfrm>
          <a:prstGeom prst="rect">
            <a:avLst/>
          </a:prstGeom>
          <a:noFill/>
          <a:ln w="0">
            <a:noFill/>
          </a:ln>
        </p:spPr>
        <p:txBody>
          <a:bodyPr lIns="182880" tIns="182880" rIns="182880" bIns="182880" anchor="t">
            <a:noAutofit/>
          </a:bodyPr>
          <a:lstStyle/>
          <a:p>
            <a:pPr>
              <a:lnSpc>
                <a:spcPct val="100000"/>
              </a:lnSpc>
              <a:buNone/>
            </a:pPr>
            <a:r>
              <a:rPr lang="es" sz="5400" b="0" strike="noStrike" spc="-1">
                <a:solidFill>
                  <a:schemeClr val="accent1"/>
                </a:solidFill>
                <a:latin typeface="Montserrat Light"/>
                <a:ea typeface="Montserrat Light"/>
              </a:rPr>
              <a:t>3. </a:t>
            </a:r>
            <a:r>
              <a:rPr lang="en-GB" sz="5400" b="0" strike="noStrike" spc="-1">
                <a:solidFill>
                  <a:schemeClr val="accent1"/>
                </a:solidFill>
                <a:latin typeface="Montserrat Light"/>
                <a:ea typeface="Montserrat Light"/>
              </a:rPr>
              <a:t>Partners roles and responsibilities</a:t>
            </a:r>
            <a:br>
              <a:rPr sz="5400"/>
            </a:br>
            <a:endParaRPr lang="en-US" sz="5400" b="0" strike="noStrike" spc="-1">
              <a:solidFill>
                <a:srgbClr val="000000"/>
              </a:solidFill>
              <a:latin typeface="Arial"/>
            </a:endParaRPr>
          </a:p>
        </p:txBody>
      </p:sp>
      <p:sp>
        <p:nvSpPr>
          <p:cNvPr id="294" name="PlaceHolder 2"/>
          <p:cNvSpPr>
            <a:spLocks noGrp="1"/>
          </p:cNvSpPr>
          <p:nvPr>
            <p:ph/>
          </p:nvPr>
        </p:nvSpPr>
        <p:spPr>
          <a:xfrm>
            <a:off x="865440" y="2997720"/>
            <a:ext cx="12631320" cy="6832440"/>
          </a:xfrm>
          <a:prstGeom prst="rect">
            <a:avLst/>
          </a:prstGeom>
          <a:noFill/>
          <a:ln w="0">
            <a:noFill/>
          </a:ln>
        </p:spPr>
        <p:txBody>
          <a:bodyPr lIns="182880" tIns="182880" rIns="182880" bIns="182880" anchor="t">
            <a:noAutofit/>
          </a:bodyPr>
          <a:lstStyle/>
          <a:p>
            <a:pPr marL="457200" indent="-374760">
              <a:lnSpc>
                <a:spcPct val="115000"/>
              </a:lnSpc>
              <a:buClr>
                <a:srgbClr val="0078FF"/>
              </a:buClr>
              <a:buFont typeface="Montserrat SemiBold"/>
              <a:buChar char="●"/>
            </a:pPr>
            <a:r>
              <a:rPr lang="en-GB"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a:p>
            <a:pPr>
              <a:lnSpc>
                <a:spcPct val="115000"/>
              </a:lnSpc>
              <a:buNone/>
            </a:pPr>
            <a:endParaRPr lang="en-US" sz="3200" b="0" strike="noStrike" spc="-1">
              <a:solidFill>
                <a:srgbClr val="000000"/>
              </a:solidFill>
              <a:latin typeface="Arial"/>
            </a:endParaRPr>
          </a:p>
        </p:txBody>
      </p:sp>
      <p:sp>
        <p:nvSpPr>
          <p:cNvPr id="295" name="Google Shape;112;p22"/>
          <p:cNvSpPr/>
          <p:nvPr/>
        </p:nvSpPr>
        <p:spPr>
          <a:xfrm>
            <a:off x="865440" y="2997720"/>
            <a:ext cx="12631320" cy="6832440"/>
          </a:xfrm>
          <a:prstGeom prst="rect">
            <a:avLst/>
          </a:prstGeom>
          <a:noFill/>
          <a:ln w="0">
            <a:noFill/>
          </a:ln>
        </p:spPr>
        <p:style>
          <a:lnRef idx="0">
            <a:scrgbClr r="0" g="0" b="0"/>
          </a:lnRef>
          <a:fillRef idx="0">
            <a:scrgbClr r="0" g="0" b="0"/>
          </a:fillRef>
          <a:effectRef idx="0">
            <a:scrgbClr r="0" g="0" b="0"/>
          </a:effectRef>
          <a:fontRef idx="minor"/>
        </p:style>
        <p:txBody>
          <a:bodyPr lIns="182880" tIns="182880" rIns="182880" bIns="182880" anchor="t">
            <a:noAutofit/>
          </a:bodyPr>
          <a:lstStyle/>
          <a:p>
            <a:pPr>
              <a:lnSpc>
                <a:spcPct val="100000"/>
              </a:lnSpc>
              <a:spcAft>
                <a:spcPts val="2401"/>
              </a:spcAft>
              <a:buNone/>
            </a:pPr>
            <a:endParaRPr lang="en-GB" sz="3200" b="0" strike="noStrike" spc="-1">
              <a:solidFill>
                <a:srgbClr val="363E47"/>
              </a:solidFill>
              <a:latin typeface="Montserrat"/>
              <a:ea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pPr>
            <a:r>
              <a:rPr lang="es" sz="5600" b="0" strike="noStrike" spc="-1">
                <a:solidFill>
                  <a:schemeClr val="accent1"/>
                </a:solidFill>
                <a:latin typeface="Montserrat Light"/>
                <a:ea typeface="Montserrat Light"/>
              </a:rPr>
              <a:t>4. </a:t>
            </a:r>
            <a:r>
              <a:rPr lang="en-GB" sz="5600" b="0" strike="noStrike" spc="-1">
                <a:solidFill>
                  <a:schemeClr val="accent1"/>
                </a:solidFill>
                <a:latin typeface="Montserrat Light"/>
                <a:ea typeface="Montserrat Light"/>
              </a:rPr>
              <a:t>Approach</a:t>
            </a:r>
            <a:br>
              <a:rPr sz="6000"/>
            </a:br>
            <a:br>
              <a:rPr sz="5600"/>
            </a:br>
            <a:endParaRPr lang="en-US" sz="5600" b="0" strike="noStrike" spc="-1">
              <a:solidFill>
                <a:srgbClr val="000000"/>
              </a:solidFill>
              <a:latin typeface="Arial"/>
            </a:endParaRPr>
          </a:p>
        </p:txBody>
      </p:sp>
      <p:sp>
        <p:nvSpPr>
          <p:cNvPr id="297" name="PlaceHolder 2"/>
          <p:cNvSpPr>
            <a:spLocks noGrp="1"/>
          </p:cNvSpPr>
          <p:nvPr>
            <p:ph/>
          </p:nvPr>
        </p:nvSpPr>
        <p:spPr>
          <a:xfrm>
            <a:off x="865440" y="2997720"/>
            <a:ext cx="12631320" cy="6832440"/>
          </a:xfrm>
          <a:prstGeom prst="rect">
            <a:avLst/>
          </a:prstGeom>
          <a:noFill/>
          <a:ln w="0">
            <a:noFill/>
          </a:ln>
        </p:spPr>
        <p:txBody>
          <a:bodyPr lIns="182880" tIns="182880" rIns="182880" bIns="182880" anchor="t">
            <a:noAutofit/>
          </a:bodyPr>
          <a:lstStyle/>
          <a:p>
            <a:pPr>
              <a:lnSpc>
                <a:spcPct val="115000"/>
              </a:lnSpc>
              <a:spcAft>
                <a:spcPts val="2401"/>
              </a:spcAft>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PlaceHolder 1"/>
          <p:cNvSpPr>
            <a:spLocks noGrp="1"/>
          </p:cNvSpPr>
          <p:nvPr>
            <p:ph type="title"/>
          </p:nvPr>
        </p:nvSpPr>
        <p:spPr>
          <a:xfrm>
            <a:off x="820800" y="889920"/>
            <a:ext cx="14402880" cy="2043000"/>
          </a:xfrm>
          <a:prstGeom prst="rect">
            <a:avLst/>
          </a:prstGeom>
          <a:noFill/>
          <a:ln w="0">
            <a:noFill/>
          </a:ln>
        </p:spPr>
        <p:txBody>
          <a:bodyPr lIns="182880" tIns="182880" rIns="182880" bIns="182880" anchor="t">
            <a:noAutofit/>
          </a:bodyPr>
          <a:lstStyle/>
          <a:p>
            <a:pPr>
              <a:lnSpc>
                <a:spcPct val="100000"/>
              </a:lnSpc>
              <a:buNone/>
            </a:pPr>
            <a:r>
              <a:rPr lang="en-GB" sz="5600" b="0" strike="noStrike" spc="-1">
                <a:solidFill>
                  <a:schemeClr val="accent1"/>
                </a:solidFill>
                <a:latin typeface="Montserrat Light"/>
                <a:ea typeface="Montserrat Light"/>
              </a:rPr>
              <a:t>5. Next steps for implementation </a:t>
            </a:r>
            <a:br>
              <a:rPr sz="5600"/>
            </a:br>
            <a:br>
              <a:rPr sz="6000"/>
            </a:br>
            <a:br>
              <a:rPr sz="5600"/>
            </a:br>
            <a:endParaRPr lang="en-US" sz="5600" b="0" strike="noStrike" spc="-1">
              <a:solidFill>
                <a:srgbClr val="000000"/>
              </a:solidFill>
              <a:latin typeface="Arial"/>
            </a:endParaRPr>
          </a:p>
        </p:txBody>
      </p:sp>
      <p:sp>
        <p:nvSpPr>
          <p:cNvPr id="299" name="PlaceHolder 2"/>
          <p:cNvSpPr>
            <a:spLocks noGrp="1"/>
          </p:cNvSpPr>
          <p:nvPr>
            <p:ph/>
          </p:nvPr>
        </p:nvSpPr>
        <p:spPr>
          <a:xfrm>
            <a:off x="865440" y="2997720"/>
            <a:ext cx="12631320" cy="6832440"/>
          </a:xfrm>
          <a:prstGeom prst="rect">
            <a:avLst/>
          </a:prstGeom>
          <a:noFill/>
          <a:ln w="0">
            <a:noFill/>
          </a:ln>
        </p:spPr>
        <p:txBody>
          <a:bodyPr lIns="182880" tIns="182880" rIns="182880" bIns="182880" anchor="t">
            <a:noAutofit/>
          </a:bodyPr>
          <a:lstStyle/>
          <a:p>
            <a:pPr>
              <a:lnSpc>
                <a:spcPct val="115000"/>
              </a:lnSpc>
              <a:spcAft>
                <a:spcPts val="2401"/>
              </a:spcAft>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PlaceHolder 1"/>
          <p:cNvSpPr>
            <a:spLocks noGrp="1"/>
          </p:cNvSpPr>
          <p:nvPr>
            <p:ph type="title"/>
          </p:nvPr>
        </p:nvSpPr>
        <p:spPr>
          <a:xfrm>
            <a:off x="820800" y="889920"/>
            <a:ext cx="13187520" cy="2043000"/>
          </a:xfrm>
          <a:prstGeom prst="rect">
            <a:avLst/>
          </a:prstGeom>
          <a:noFill/>
          <a:ln w="0">
            <a:noFill/>
          </a:ln>
        </p:spPr>
        <p:txBody>
          <a:bodyPr lIns="182880" tIns="182880" rIns="182880" bIns="182880" anchor="t">
            <a:noAutofit/>
          </a:bodyPr>
          <a:lstStyle/>
          <a:p>
            <a:pPr>
              <a:lnSpc>
                <a:spcPct val="100000"/>
              </a:lnSpc>
              <a:buNone/>
            </a:pPr>
            <a:r>
              <a:rPr lang="es" sz="5600" b="0" strike="noStrike" spc="-1">
                <a:solidFill>
                  <a:schemeClr val="accent1"/>
                </a:solidFill>
                <a:latin typeface="Montserrat Light"/>
                <a:ea typeface="Montserrat Light"/>
              </a:rPr>
              <a:t>6. </a:t>
            </a:r>
            <a:r>
              <a:rPr lang="en-GB" sz="5600" b="0" strike="noStrike" spc="-1">
                <a:solidFill>
                  <a:schemeClr val="accent1"/>
                </a:solidFill>
                <a:latin typeface="Montserrat Light"/>
                <a:ea typeface="Montserrat Light"/>
              </a:rPr>
              <a:t>Collaboration with other WPs/programmes</a:t>
            </a:r>
            <a:br>
              <a:rPr sz="5600"/>
            </a:br>
            <a:br>
              <a:rPr sz="6000"/>
            </a:br>
            <a:br>
              <a:rPr sz="5600"/>
            </a:br>
            <a:endParaRPr lang="en-US" sz="5600" b="0" strike="noStrike" spc="-1">
              <a:solidFill>
                <a:srgbClr val="000000"/>
              </a:solidFill>
              <a:latin typeface="Arial"/>
            </a:endParaRPr>
          </a:p>
        </p:txBody>
      </p:sp>
      <p:sp>
        <p:nvSpPr>
          <p:cNvPr id="301" name="PlaceHolder 2"/>
          <p:cNvSpPr>
            <a:spLocks noGrp="1"/>
          </p:cNvSpPr>
          <p:nvPr>
            <p:ph/>
          </p:nvPr>
        </p:nvSpPr>
        <p:spPr>
          <a:xfrm>
            <a:off x="865440" y="2997720"/>
            <a:ext cx="12631320" cy="6832440"/>
          </a:xfrm>
          <a:prstGeom prst="rect">
            <a:avLst/>
          </a:prstGeom>
          <a:noFill/>
          <a:ln w="0">
            <a:noFill/>
          </a:ln>
        </p:spPr>
        <p:txBody>
          <a:bodyPr lIns="182880" tIns="182880" rIns="182880" bIns="182880" anchor="t">
            <a:noAutofit/>
          </a:bodyPr>
          <a:lstStyle/>
          <a:p>
            <a:pPr>
              <a:lnSpc>
                <a:spcPct val="115000"/>
              </a:lnSpc>
              <a:spcAft>
                <a:spcPts val="2401"/>
              </a:spcAft>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PlaceHolder 1"/>
          <p:cNvSpPr>
            <a:spLocks noGrp="1"/>
          </p:cNvSpPr>
          <p:nvPr>
            <p:ph type="title"/>
          </p:nvPr>
        </p:nvSpPr>
        <p:spPr>
          <a:xfrm>
            <a:off x="820800" y="889920"/>
            <a:ext cx="13187520" cy="2043000"/>
          </a:xfrm>
          <a:prstGeom prst="rect">
            <a:avLst/>
          </a:prstGeom>
          <a:noFill/>
          <a:ln w="0">
            <a:noFill/>
          </a:ln>
        </p:spPr>
        <p:txBody>
          <a:bodyPr lIns="182880" tIns="182880" rIns="182880" bIns="182880" anchor="t">
            <a:noAutofit/>
          </a:bodyPr>
          <a:lstStyle/>
          <a:p>
            <a:pPr>
              <a:lnSpc>
                <a:spcPct val="100000"/>
              </a:lnSpc>
              <a:buNone/>
            </a:pPr>
            <a:r>
              <a:rPr lang="en-GB" sz="5600" b="0" strike="noStrike" spc="-1">
                <a:solidFill>
                  <a:schemeClr val="accent1"/>
                </a:solidFill>
                <a:latin typeface="Montserrat Light"/>
                <a:ea typeface="Montserrat Light"/>
              </a:rPr>
              <a:t>7. Critical risks for implementation</a:t>
            </a:r>
            <a:br>
              <a:rPr sz="5600"/>
            </a:br>
            <a:br>
              <a:rPr sz="6000"/>
            </a:br>
            <a:br>
              <a:rPr sz="5600"/>
            </a:br>
            <a:endParaRPr lang="en-US" sz="5600" b="0" strike="noStrike" spc="-1">
              <a:solidFill>
                <a:srgbClr val="000000"/>
              </a:solidFill>
              <a:latin typeface="Arial"/>
            </a:endParaRPr>
          </a:p>
        </p:txBody>
      </p:sp>
      <p:sp>
        <p:nvSpPr>
          <p:cNvPr id="303" name="PlaceHolder 2"/>
          <p:cNvSpPr>
            <a:spLocks noGrp="1"/>
          </p:cNvSpPr>
          <p:nvPr>
            <p:ph/>
          </p:nvPr>
        </p:nvSpPr>
        <p:spPr>
          <a:xfrm>
            <a:off x="865440" y="2997720"/>
            <a:ext cx="12631320" cy="6832440"/>
          </a:xfrm>
          <a:prstGeom prst="rect">
            <a:avLst/>
          </a:prstGeom>
          <a:noFill/>
          <a:ln w="0">
            <a:noFill/>
          </a:ln>
        </p:spPr>
        <p:txBody>
          <a:bodyPr lIns="182880" tIns="182880" rIns="182880" bIns="182880" anchor="t">
            <a:noAutofit/>
          </a:bodyPr>
          <a:lstStyle/>
          <a:p>
            <a:pPr>
              <a:lnSpc>
                <a:spcPct val="115000"/>
              </a:lnSpc>
              <a:spcAft>
                <a:spcPts val="2401"/>
              </a:spcAft>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PlaceHolder 1"/>
          <p:cNvSpPr>
            <a:spLocks noGrp="1"/>
          </p:cNvSpPr>
          <p:nvPr>
            <p:ph type="title"/>
          </p:nvPr>
        </p:nvSpPr>
        <p:spPr>
          <a:xfrm>
            <a:off x="820800" y="889920"/>
            <a:ext cx="13187520" cy="2043000"/>
          </a:xfrm>
          <a:prstGeom prst="rect">
            <a:avLst/>
          </a:prstGeom>
          <a:noFill/>
          <a:ln w="0">
            <a:noFill/>
          </a:ln>
        </p:spPr>
        <p:txBody>
          <a:bodyPr lIns="182880" tIns="182880" rIns="182880" bIns="182880" anchor="t">
            <a:noAutofit/>
          </a:bodyPr>
          <a:lstStyle/>
          <a:p>
            <a:pPr>
              <a:lnSpc>
                <a:spcPct val="107000"/>
              </a:lnSpc>
              <a:spcAft>
                <a:spcPts val="799"/>
              </a:spcAft>
              <a:buNone/>
              <a:tabLst>
                <a:tab pos="457200" algn="l"/>
              </a:tabLst>
            </a:pPr>
            <a:r>
              <a:rPr lang="en-GB" sz="5600" b="0" strike="noStrike" spc="-1">
                <a:solidFill>
                  <a:schemeClr val="accent1"/>
                </a:solidFill>
                <a:latin typeface="Montserrat Light"/>
                <a:ea typeface="Montserrat Light"/>
              </a:rPr>
              <a:t>8. Upcoming deliverables (Year 1)</a:t>
            </a:r>
            <a:br>
              <a:rPr sz="5600"/>
            </a:br>
            <a:br>
              <a:rPr sz="5600"/>
            </a:br>
            <a:br>
              <a:rPr sz="6000"/>
            </a:br>
            <a:br>
              <a:rPr sz="5600"/>
            </a:br>
            <a:endParaRPr lang="en-US" sz="5600" b="0" strike="noStrike" spc="-1">
              <a:solidFill>
                <a:srgbClr val="000000"/>
              </a:solidFill>
              <a:latin typeface="Arial"/>
            </a:endParaRPr>
          </a:p>
        </p:txBody>
      </p:sp>
      <p:sp>
        <p:nvSpPr>
          <p:cNvPr id="305" name="PlaceHolder 2"/>
          <p:cNvSpPr>
            <a:spLocks noGrp="1"/>
          </p:cNvSpPr>
          <p:nvPr>
            <p:ph/>
          </p:nvPr>
        </p:nvSpPr>
        <p:spPr>
          <a:xfrm>
            <a:off x="865440" y="2997720"/>
            <a:ext cx="12631320" cy="6832440"/>
          </a:xfrm>
          <a:prstGeom prst="rect">
            <a:avLst/>
          </a:prstGeom>
          <a:noFill/>
          <a:ln w="0">
            <a:noFill/>
          </a:ln>
        </p:spPr>
        <p:txBody>
          <a:bodyPr lIns="182880" tIns="182880" rIns="182880" bIns="182880" anchor="t">
            <a:noAutofit/>
          </a:bodyPr>
          <a:lstStyle/>
          <a:p>
            <a:pPr>
              <a:lnSpc>
                <a:spcPct val="115000"/>
              </a:lnSpc>
              <a:spcAft>
                <a:spcPts val="2401"/>
              </a:spcAft>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PlaceHolder 1"/>
          <p:cNvSpPr>
            <a:spLocks noGrp="1"/>
          </p:cNvSpPr>
          <p:nvPr>
            <p:ph type="title"/>
          </p:nvPr>
        </p:nvSpPr>
        <p:spPr>
          <a:xfrm>
            <a:off x="820800" y="889920"/>
            <a:ext cx="13187520" cy="1322280"/>
          </a:xfrm>
          <a:prstGeom prst="rect">
            <a:avLst/>
          </a:prstGeom>
          <a:noFill/>
          <a:ln w="0">
            <a:noFill/>
          </a:ln>
        </p:spPr>
        <p:txBody>
          <a:bodyPr lIns="182880" tIns="182880" rIns="182880" bIns="182880" anchor="t">
            <a:noAutofit/>
          </a:bodyPr>
          <a:lstStyle/>
          <a:p>
            <a:pPr>
              <a:lnSpc>
                <a:spcPct val="100000"/>
              </a:lnSpc>
              <a:buNone/>
            </a:pPr>
            <a:r>
              <a:rPr lang="en-GB" sz="5600" b="0" strike="noStrike" spc="-1">
                <a:solidFill>
                  <a:schemeClr val="accent1"/>
                </a:solidFill>
                <a:latin typeface="Montserrat Light"/>
                <a:ea typeface="Montserrat Light"/>
              </a:rPr>
              <a:t>9. Expected results</a:t>
            </a:r>
            <a:br>
              <a:rPr sz="5600"/>
            </a:br>
            <a:br>
              <a:rPr sz="6000"/>
            </a:br>
            <a:br>
              <a:rPr sz="5600"/>
            </a:br>
            <a:endParaRPr lang="en-US" sz="5600" b="0" strike="noStrike" spc="-1">
              <a:solidFill>
                <a:srgbClr val="000000"/>
              </a:solidFill>
              <a:latin typeface="Arial"/>
            </a:endParaRPr>
          </a:p>
        </p:txBody>
      </p:sp>
      <p:sp>
        <p:nvSpPr>
          <p:cNvPr id="307" name="PlaceHolder 2"/>
          <p:cNvSpPr>
            <a:spLocks noGrp="1"/>
          </p:cNvSpPr>
          <p:nvPr>
            <p:ph/>
          </p:nvPr>
        </p:nvSpPr>
        <p:spPr>
          <a:xfrm>
            <a:off x="865440" y="2997720"/>
            <a:ext cx="12631320" cy="6832440"/>
          </a:xfrm>
          <a:prstGeom prst="rect">
            <a:avLst/>
          </a:prstGeom>
          <a:noFill/>
          <a:ln w="0">
            <a:noFill/>
          </a:ln>
        </p:spPr>
        <p:txBody>
          <a:bodyPr lIns="182880" tIns="182880" rIns="182880" bIns="182880" anchor="t">
            <a:noAutofit/>
          </a:bodyPr>
          <a:lstStyle/>
          <a:p>
            <a:pPr>
              <a:lnSpc>
                <a:spcPct val="115000"/>
              </a:lnSpc>
              <a:spcAft>
                <a:spcPts val="2401"/>
              </a:spcAft>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8" name="Google Shape;123;p21"/>
          <p:cNvPicPr/>
          <p:nvPr/>
        </p:nvPicPr>
        <p:blipFill>
          <a:blip r:embed="rId2"/>
          <a:stretch/>
        </p:blipFill>
        <p:spPr>
          <a:xfrm>
            <a:off x="3978360" y="0"/>
            <a:ext cx="15415200" cy="10286640"/>
          </a:xfrm>
          <a:prstGeom prst="rect">
            <a:avLst/>
          </a:prstGeom>
          <a:ln w="0">
            <a:noFill/>
          </a:ln>
        </p:spPr>
      </p:pic>
      <p:pic>
        <p:nvPicPr>
          <p:cNvPr id="309" name="Google Shape;124;p21"/>
          <p:cNvPicPr/>
          <p:nvPr/>
        </p:nvPicPr>
        <p:blipFill>
          <a:blip r:embed="rId3"/>
          <a:stretch/>
        </p:blipFill>
        <p:spPr>
          <a:xfrm>
            <a:off x="3857760" y="0"/>
            <a:ext cx="9297000" cy="10286640"/>
          </a:xfrm>
          <a:prstGeom prst="rect">
            <a:avLst/>
          </a:prstGeom>
          <a:ln w="0">
            <a:noFill/>
          </a:ln>
        </p:spPr>
      </p:pic>
      <p:sp>
        <p:nvSpPr>
          <p:cNvPr id="310" name="PlaceHolder 1"/>
          <p:cNvSpPr>
            <a:spLocks noGrp="1"/>
          </p:cNvSpPr>
          <p:nvPr>
            <p:ph type="title"/>
          </p:nvPr>
        </p:nvSpPr>
        <p:spPr>
          <a:xfrm>
            <a:off x="1031400" y="1571040"/>
            <a:ext cx="7274160" cy="1510920"/>
          </a:xfrm>
          <a:prstGeom prst="rect">
            <a:avLst/>
          </a:prstGeom>
          <a:noFill/>
          <a:ln w="0">
            <a:noFill/>
          </a:ln>
        </p:spPr>
        <p:txBody>
          <a:bodyPr lIns="182880" tIns="182880" rIns="182880" bIns="182880" anchor="b">
            <a:noAutofit/>
          </a:bodyPr>
          <a:lstStyle/>
          <a:p>
            <a:pPr>
              <a:lnSpc>
                <a:spcPct val="100000"/>
              </a:lnSpc>
              <a:buNone/>
              <a:tabLst>
                <a:tab pos="0" algn="l"/>
              </a:tabLst>
            </a:pPr>
            <a:r>
              <a:rPr lang="es" sz="4000" b="0" strike="noStrike" spc="-1">
                <a:solidFill>
                  <a:schemeClr val="accent1"/>
                </a:solidFill>
                <a:latin typeface="Montserrat Light"/>
                <a:ea typeface="Montserrat Light"/>
              </a:rPr>
              <a:t>Polar picture in </a:t>
            </a:r>
            <a:r>
              <a:rPr lang="es" sz="4000" b="1" strike="noStrike" spc="-1">
                <a:solidFill>
                  <a:schemeClr val="accent1"/>
                </a:solidFill>
                <a:latin typeface="Montserrat"/>
                <a:ea typeface="Montserrat"/>
              </a:rPr>
              <a:t>Right</a:t>
            </a:r>
            <a:endParaRPr lang="en-US" sz="4000" b="0" strike="noStrike" spc="-1">
              <a:solidFill>
                <a:srgbClr val="000000"/>
              </a:solidFill>
              <a:latin typeface="Arial"/>
            </a:endParaRPr>
          </a:p>
        </p:txBody>
      </p:sp>
      <p:sp>
        <p:nvSpPr>
          <p:cNvPr id="311" name="PlaceHolder 2"/>
          <p:cNvSpPr>
            <a:spLocks noGrp="1"/>
          </p:cNvSpPr>
          <p:nvPr>
            <p:ph/>
          </p:nvPr>
        </p:nvSpPr>
        <p:spPr>
          <a:xfrm>
            <a:off x="1031400" y="3238920"/>
            <a:ext cx="5533560" cy="6358320"/>
          </a:xfrm>
          <a:prstGeom prst="rect">
            <a:avLst/>
          </a:prstGeom>
          <a:noFill/>
          <a:ln w="0">
            <a:noFill/>
          </a:ln>
        </p:spPr>
        <p:txBody>
          <a:bodyPr lIns="182880" tIns="182880" rIns="182880" bIns="182880" anchor="t">
            <a:noAutofit/>
          </a:bodyPr>
          <a:lstStyle/>
          <a:p>
            <a:pPr>
              <a:lnSpc>
                <a:spcPct val="115000"/>
              </a:lnSpc>
              <a:spcAft>
                <a:spcPts val="2401"/>
              </a:spcAft>
              <a:buNone/>
              <a:tabLst>
                <a:tab pos="0" algn="l"/>
              </a:tabLst>
            </a:pPr>
            <a:r>
              <a:rPr lang="es" sz="1800" b="0" strike="noStrike" spc="-1">
                <a:solidFill>
                  <a:schemeClr val="accent1"/>
                </a:solidFill>
                <a:latin typeface="Montserrat"/>
                <a:ea typeface="Montserrat SemiBold"/>
              </a:rPr>
              <a:t>The polar regions play a key role in the Earth’s system. They are essential for our climate and are sentinels of climate change, human expansion, and the hunt of new resources. The polar regions are losing ice, and their oceans and land are changing rapidly. The consequences of this polar transition extend to the whole planet and are affecting people in multiple ways. Evidence-based policy recommendations are needed, but the polar regions are difficult to reach, and research infrastructures able to operate in these regions are scarce.</a:t>
            </a:r>
            <a:endParaRPr lang="en-US" sz="1800" b="0" strike="noStrike" spc="-1">
              <a:solidFill>
                <a:srgbClr val="000000"/>
              </a:solidFill>
              <a:latin typeface="Arial"/>
            </a:endParaRPr>
          </a:p>
        </p:txBody>
      </p:sp>
      <p:pic>
        <p:nvPicPr>
          <p:cNvPr id="312" name="Google Shape;127;p21"/>
          <p:cNvPicPr/>
          <p:nvPr/>
        </p:nvPicPr>
        <p:blipFill>
          <a:blip r:embed="rId4"/>
          <a:stretch/>
        </p:blipFill>
        <p:spPr>
          <a:xfrm>
            <a:off x="14311080" y="4528080"/>
            <a:ext cx="5439600" cy="1028664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3" name="Google Shape;170;p26"/>
          <p:cNvSpPr/>
          <p:nvPr/>
        </p:nvSpPr>
        <p:spPr>
          <a:xfrm>
            <a:off x="2000160" y="5022720"/>
            <a:ext cx="577440" cy="577440"/>
          </a:xfrm>
          <a:prstGeom prst="ellipse">
            <a:avLst/>
          </a:prstGeom>
          <a:noFill/>
          <a:ln w="76200">
            <a:solidFill>
              <a:srgbClr val="0078FF"/>
            </a:solidFill>
            <a:round/>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buNone/>
              <a:tabLst>
                <a:tab pos="0" algn="l"/>
              </a:tabLst>
            </a:pPr>
            <a:endParaRPr lang="en-US" sz="1700" b="0" strike="noStrike" spc="-1">
              <a:solidFill>
                <a:srgbClr val="000000"/>
              </a:solidFill>
              <a:latin typeface="Montserrat"/>
              <a:ea typeface="Montserrat"/>
            </a:endParaRPr>
          </a:p>
        </p:txBody>
      </p:sp>
      <p:sp>
        <p:nvSpPr>
          <p:cNvPr id="314" name="PlaceHolder 1"/>
          <p:cNvSpPr>
            <a:spLocks noGrp="1"/>
          </p:cNvSpPr>
          <p:nvPr>
            <p:ph type="title"/>
          </p:nvPr>
        </p:nvSpPr>
        <p:spPr>
          <a:xfrm>
            <a:off x="1591200" y="3970440"/>
            <a:ext cx="1645560" cy="1145880"/>
          </a:xfrm>
          <a:prstGeom prst="rect">
            <a:avLst/>
          </a:prstGeom>
          <a:noFill/>
          <a:ln w="0">
            <a:noFill/>
          </a:ln>
        </p:spPr>
        <p:txBody>
          <a:bodyPr lIns="182880" tIns="182880" rIns="182880" bIns="182880" anchor="ctr">
            <a:noAutofit/>
          </a:bodyPr>
          <a:lstStyle/>
          <a:p>
            <a:pPr>
              <a:lnSpc>
                <a:spcPct val="100000"/>
              </a:lnSpc>
              <a:buNone/>
              <a:tabLst>
                <a:tab pos="0" algn="l"/>
              </a:tabLst>
            </a:pPr>
            <a:r>
              <a:rPr lang="es" sz="3500" b="1" strike="noStrike" spc="-1">
                <a:solidFill>
                  <a:schemeClr val="accent1"/>
                </a:solidFill>
                <a:latin typeface="Montserrat"/>
                <a:ea typeface="Montserrat"/>
              </a:rPr>
              <a:t>2024</a:t>
            </a:r>
            <a:endParaRPr lang="en-US" sz="3500" b="0" strike="noStrike" spc="-1">
              <a:solidFill>
                <a:srgbClr val="000000"/>
              </a:solidFill>
              <a:latin typeface="Arial"/>
            </a:endParaRPr>
          </a:p>
        </p:txBody>
      </p:sp>
      <p:sp>
        <p:nvSpPr>
          <p:cNvPr id="315" name="PlaceHolder 2"/>
          <p:cNvSpPr>
            <a:spLocks noGrp="1"/>
          </p:cNvSpPr>
          <p:nvPr>
            <p:ph type="title"/>
          </p:nvPr>
        </p:nvSpPr>
        <p:spPr>
          <a:xfrm>
            <a:off x="4150440" y="5232240"/>
            <a:ext cx="2031840" cy="1682280"/>
          </a:xfrm>
          <a:prstGeom prst="rect">
            <a:avLst/>
          </a:prstGeom>
          <a:noFill/>
          <a:ln w="0">
            <a:noFill/>
          </a:ln>
        </p:spPr>
        <p:txBody>
          <a:bodyPr lIns="182880" tIns="182880" rIns="182880" bIns="182880" anchor="ctr">
            <a:noAutofit/>
          </a:bodyPr>
          <a:lstStyle/>
          <a:p>
            <a:pPr>
              <a:lnSpc>
                <a:spcPct val="100000"/>
              </a:lnSpc>
              <a:buNone/>
              <a:tabLst>
                <a:tab pos="0" algn="l"/>
              </a:tabLst>
            </a:pPr>
            <a:r>
              <a:rPr lang="es" sz="3500" b="0" strike="noStrike" spc="-1">
                <a:solidFill>
                  <a:schemeClr val="accent1"/>
                </a:solidFill>
                <a:latin typeface="Montserrat Light"/>
                <a:ea typeface="Montserrat Light"/>
              </a:rPr>
              <a:t>2025</a:t>
            </a:r>
            <a:endParaRPr lang="en-US" sz="3500" b="0" strike="noStrike" spc="-1">
              <a:solidFill>
                <a:srgbClr val="000000"/>
              </a:solidFill>
              <a:latin typeface="Arial"/>
            </a:endParaRPr>
          </a:p>
        </p:txBody>
      </p:sp>
      <p:sp>
        <p:nvSpPr>
          <p:cNvPr id="316" name="PlaceHolder 3"/>
          <p:cNvSpPr>
            <a:spLocks noGrp="1"/>
          </p:cNvSpPr>
          <p:nvPr>
            <p:ph type="title"/>
          </p:nvPr>
        </p:nvSpPr>
        <p:spPr>
          <a:xfrm>
            <a:off x="6702120" y="3981600"/>
            <a:ext cx="2182320" cy="1123560"/>
          </a:xfrm>
          <a:prstGeom prst="rect">
            <a:avLst/>
          </a:prstGeom>
          <a:noFill/>
          <a:ln w="0">
            <a:noFill/>
          </a:ln>
        </p:spPr>
        <p:txBody>
          <a:bodyPr lIns="182880" tIns="182880" rIns="182880" bIns="182880" anchor="ctr">
            <a:noAutofit/>
          </a:bodyPr>
          <a:lstStyle/>
          <a:p>
            <a:pPr>
              <a:lnSpc>
                <a:spcPct val="100000"/>
              </a:lnSpc>
              <a:buNone/>
              <a:tabLst>
                <a:tab pos="0" algn="l"/>
              </a:tabLst>
            </a:pPr>
            <a:r>
              <a:rPr lang="es" sz="3500" b="0" strike="noStrike" spc="-1">
                <a:solidFill>
                  <a:schemeClr val="accent1"/>
                </a:solidFill>
                <a:latin typeface="Montserrat Light"/>
                <a:ea typeface="Montserrat Light"/>
              </a:rPr>
              <a:t>2026</a:t>
            </a:r>
            <a:endParaRPr lang="en-US" sz="3500" b="0" strike="noStrike" spc="-1">
              <a:solidFill>
                <a:srgbClr val="000000"/>
              </a:solidFill>
              <a:latin typeface="Arial"/>
            </a:endParaRPr>
          </a:p>
        </p:txBody>
      </p:sp>
      <p:sp>
        <p:nvSpPr>
          <p:cNvPr id="317" name="PlaceHolder 4"/>
          <p:cNvSpPr>
            <a:spLocks noGrp="1"/>
          </p:cNvSpPr>
          <p:nvPr>
            <p:ph type="title"/>
          </p:nvPr>
        </p:nvSpPr>
        <p:spPr>
          <a:xfrm>
            <a:off x="11720880" y="4108320"/>
            <a:ext cx="2184120" cy="1123560"/>
          </a:xfrm>
          <a:prstGeom prst="rect">
            <a:avLst/>
          </a:prstGeom>
          <a:noFill/>
          <a:ln w="0">
            <a:noFill/>
          </a:ln>
        </p:spPr>
        <p:txBody>
          <a:bodyPr lIns="182880" tIns="182880" rIns="182880" bIns="182880" anchor="ctr">
            <a:noAutofit/>
          </a:bodyPr>
          <a:lstStyle/>
          <a:p>
            <a:pPr>
              <a:lnSpc>
                <a:spcPct val="100000"/>
              </a:lnSpc>
              <a:buNone/>
              <a:tabLst>
                <a:tab pos="0" algn="l"/>
              </a:tabLst>
            </a:pPr>
            <a:r>
              <a:rPr lang="es" sz="3500" b="0" strike="noStrike" spc="-1">
                <a:solidFill>
                  <a:schemeClr val="accent1"/>
                </a:solidFill>
                <a:latin typeface="Montserrat Light"/>
                <a:ea typeface="Montserrat Light"/>
              </a:rPr>
              <a:t>2028</a:t>
            </a:r>
            <a:endParaRPr lang="en-US" sz="3500" b="0" strike="noStrike" spc="-1">
              <a:solidFill>
                <a:srgbClr val="000000"/>
              </a:solidFill>
              <a:latin typeface="Arial"/>
            </a:endParaRPr>
          </a:p>
        </p:txBody>
      </p:sp>
      <p:sp>
        <p:nvSpPr>
          <p:cNvPr id="318" name="PlaceHolder 5"/>
          <p:cNvSpPr>
            <a:spLocks noGrp="1"/>
          </p:cNvSpPr>
          <p:nvPr>
            <p:ph type="title"/>
          </p:nvPr>
        </p:nvSpPr>
        <p:spPr>
          <a:xfrm>
            <a:off x="14272920" y="5547240"/>
            <a:ext cx="2184120" cy="1123560"/>
          </a:xfrm>
          <a:prstGeom prst="rect">
            <a:avLst/>
          </a:prstGeom>
          <a:noFill/>
          <a:ln w="0">
            <a:noFill/>
          </a:ln>
        </p:spPr>
        <p:txBody>
          <a:bodyPr lIns="182880" tIns="182880" rIns="182880" bIns="182880" anchor="ctr">
            <a:noAutofit/>
          </a:bodyPr>
          <a:lstStyle/>
          <a:p>
            <a:pPr>
              <a:lnSpc>
                <a:spcPct val="100000"/>
              </a:lnSpc>
              <a:buNone/>
              <a:tabLst>
                <a:tab pos="0" algn="l"/>
              </a:tabLst>
            </a:pPr>
            <a:r>
              <a:rPr lang="es" sz="3500" b="0" strike="noStrike" spc="-1">
                <a:solidFill>
                  <a:schemeClr val="accent1"/>
                </a:solidFill>
                <a:latin typeface="Montserrat Light"/>
                <a:ea typeface="Montserrat Light"/>
              </a:rPr>
              <a:t>2029</a:t>
            </a:r>
            <a:endParaRPr lang="en-US" sz="3500" b="0" strike="noStrike" spc="-1">
              <a:solidFill>
                <a:srgbClr val="000000"/>
              </a:solidFill>
              <a:latin typeface="Arial"/>
            </a:endParaRPr>
          </a:p>
        </p:txBody>
      </p:sp>
      <p:sp>
        <p:nvSpPr>
          <p:cNvPr id="319" name="PlaceHolder 6"/>
          <p:cNvSpPr>
            <a:spLocks noGrp="1"/>
          </p:cNvSpPr>
          <p:nvPr>
            <p:ph type="title"/>
          </p:nvPr>
        </p:nvSpPr>
        <p:spPr>
          <a:xfrm>
            <a:off x="9136440" y="5507640"/>
            <a:ext cx="2182320" cy="1123560"/>
          </a:xfrm>
          <a:prstGeom prst="rect">
            <a:avLst/>
          </a:prstGeom>
          <a:noFill/>
          <a:ln w="0">
            <a:noFill/>
          </a:ln>
        </p:spPr>
        <p:txBody>
          <a:bodyPr lIns="182880" tIns="182880" rIns="182880" bIns="182880" anchor="ctr">
            <a:noAutofit/>
          </a:bodyPr>
          <a:lstStyle/>
          <a:p>
            <a:pPr>
              <a:lnSpc>
                <a:spcPct val="100000"/>
              </a:lnSpc>
              <a:buNone/>
              <a:tabLst>
                <a:tab pos="0" algn="l"/>
              </a:tabLst>
            </a:pPr>
            <a:r>
              <a:rPr lang="es" sz="3500" b="0" strike="noStrike" spc="-1">
                <a:solidFill>
                  <a:schemeClr val="accent1"/>
                </a:solidFill>
                <a:latin typeface="Montserrat Light"/>
                <a:ea typeface="Montserrat Light"/>
              </a:rPr>
              <a:t>2027</a:t>
            </a:r>
            <a:endParaRPr lang="en-US" sz="3500" b="0" strike="noStrike" spc="-1">
              <a:solidFill>
                <a:srgbClr val="000000"/>
              </a:solidFill>
              <a:latin typeface="Arial"/>
            </a:endParaRPr>
          </a:p>
        </p:txBody>
      </p:sp>
      <p:sp>
        <p:nvSpPr>
          <p:cNvPr id="320" name="Google Shape;172;p26"/>
          <p:cNvSpPr/>
          <p:nvPr/>
        </p:nvSpPr>
        <p:spPr>
          <a:xfrm>
            <a:off x="2577960" y="5311800"/>
            <a:ext cx="1973520" cy="360"/>
          </a:xfrm>
          <a:custGeom>
            <a:avLst/>
            <a:gdLst/>
            <a:ahLst/>
            <a:cxnLst/>
            <a:rect l="l" t="t" r="r" b="b"/>
            <a:pathLst>
              <a:path w="21600" h="21600">
                <a:moveTo>
                  <a:pt x="0" y="0"/>
                </a:moveTo>
                <a:lnTo>
                  <a:pt x="21600" y="21600"/>
                </a:lnTo>
              </a:path>
            </a:pathLst>
          </a:custGeom>
          <a:noFill/>
          <a:ln w="76200">
            <a:solidFill>
              <a:srgbClr val="0078FF"/>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strike="noStrike" spc="-1">
              <a:solidFill>
                <a:srgbClr val="000000"/>
              </a:solidFill>
              <a:latin typeface="Calibri"/>
            </a:endParaRPr>
          </a:p>
        </p:txBody>
      </p:sp>
      <p:sp>
        <p:nvSpPr>
          <p:cNvPr id="321" name="Google Shape;173;p26"/>
          <p:cNvSpPr/>
          <p:nvPr/>
        </p:nvSpPr>
        <p:spPr>
          <a:xfrm>
            <a:off x="4551840" y="5022720"/>
            <a:ext cx="577440" cy="577440"/>
          </a:xfrm>
          <a:prstGeom prst="ellipse">
            <a:avLst/>
          </a:prstGeom>
          <a:noFill/>
          <a:ln w="76200">
            <a:solidFill>
              <a:srgbClr val="0078FF"/>
            </a:solidFill>
            <a:round/>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buNone/>
              <a:tabLst>
                <a:tab pos="0" algn="l"/>
              </a:tabLst>
            </a:pPr>
            <a:endParaRPr lang="en-US" sz="1700" b="0" strike="noStrike" spc="-1">
              <a:solidFill>
                <a:srgbClr val="000000"/>
              </a:solidFill>
              <a:latin typeface="Montserrat"/>
              <a:ea typeface="Montserrat"/>
            </a:endParaRPr>
          </a:p>
        </p:txBody>
      </p:sp>
      <p:sp>
        <p:nvSpPr>
          <p:cNvPr id="322" name="Google Shape;174;p26"/>
          <p:cNvSpPr/>
          <p:nvPr/>
        </p:nvSpPr>
        <p:spPr>
          <a:xfrm>
            <a:off x="7103160" y="5022720"/>
            <a:ext cx="577440" cy="577440"/>
          </a:xfrm>
          <a:prstGeom prst="ellipse">
            <a:avLst/>
          </a:prstGeom>
          <a:noFill/>
          <a:ln w="76200">
            <a:solidFill>
              <a:srgbClr val="0078FF"/>
            </a:solidFill>
            <a:round/>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buNone/>
              <a:tabLst>
                <a:tab pos="0" algn="l"/>
              </a:tabLst>
            </a:pPr>
            <a:endParaRPr lang="en-US" sz="1700" b="0" strike="noStrike" spc="-1">
              <a:solidFill>
                <a:srgbClr val="000000"/>
              </a:solidFill>
              <a:latin typeface="Montserrat"/>
              <a:ea typeface="Montserrat"/>
            </a:endParaRPr>
          </a:p>
        </p:txBody>
      </p:sp>
      <p:sp>
        <p:nvSpPr>
          <p:cNvPr id="323" name="Google Shape;175;p26"/>
          <p:cNvSpPr/>
          <p:nvPr/>
        </p:nvSpPr>
        <p:spPr>
          <a:xfrm>
            <a:off x="7680960" y="5311800"/>
            <a:ext cx="1973520" cy="360"/>
          </a:xfrm>
          <a:custGeom>
            <a:avLst/>
            <a:gdLst/>
            <a:ahLst/>
            <a:cxnLst/>
            <a:rect l="l" t="t" r="r" b="b"/>
            <a:pathLst>
              <a:path w="21600" h="21600">
                <a:moveTo>
                  <a:pt x="0" y="0"/>
                </a:moveTo>
                <a:lnTo>
                  <a:pt x="21600" y="21600"/>
                </a:lnTo>
              </a:path>
            </a:pathLst>
          </a:custGeom>
          <a:noFill/>
          <a:ln w="76200">
            <a:solidFill>
              <a:srgbClr val="0078FF"/>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strike="noStrike" spc="-1">
              <a:solidFill>
                <a:srgbClr val="000000"/>
              </a:solidFill>
              <a:latin typeface="Calibri"/>
            </a:endParaRPr>
          </a:p>
        </p:txBody>
      </p:sp>
      <p:sp>
        <p:nvSpPr>
          <p:cNvPr id="324" name="Google Shape;176;p26"/>
          <p:cNvSpPr/>
          <p:nvPr/>
        </p:nvSpPr>
        <p:spPr>
          <a:xfrm>
            <a:off x="9654480" y="5022720"/>
            <a:ext cx="577440" cy="577440"/>
          </a:xfrm>
          <a:prstGeom prst="ellipse">
            <a:avLst/>
          </a:prstGeom>
          <a:noFill/>
          <a:ln w="76200">
            <a:solidFill>
              <a:srgbClr val="0078FF"/>
            </a:solidFill>
            <a:round/>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buNone/>
              <a:tabLst>
                <a:tab pos="0" algn="l"/>
              </a:tabLst>
            </a:pPr>
            <a:endParaRPr lang="en-US" sz="1700" b="0" strike="noStrike" spc="-1">
              <a:solidFill>
                <a:srgbClr val="000000"/>
              </a:solidFill>
              <a:latin typeface="Montserrat"/>
              <a:ea typeface="Montserrat"/>
            </a:endParaRPr>
          </a:p>
        </p:txBody>
      </p:sp>
      <p:sp>
        <p:nvSpPr>
          <p:cNvPr id="325" name="Google Shape;177;p26"/>
          <p:cNvSpPr/>
          <p:nvPr/>
        </p:nvSpPr>
        <p:spPr>
          <a:xfrm>
            <a:off x="5129640" y="5311800"/>
            <a:ext cx="1973520" cy="360"/>
          </a:xfrm>
          <a:custGeom>
            <a:avLst/>
            <a:gdLst/>
            <a:ahLst/>
            <a:cxnLst/>
            <a:rect l="l" t="t" r="r" b="b"/>
            <a:pathLst>
              <a:path w="21600" h="21600">
                <a:moveTo>
                  <a:pt x="0" y="0"/>
                </a:moveTo>
                <a:lnTo>
                  <a:pt x="21600" y="21600"/>
                </a:lnTo>
              </a:path>
            </a:pathLst>
          </a:custGeom>
          <a:noFill/>
          <a:ln w="76200">
            <a:solidFill>
              <a:srgbClr val="0078FF"/>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strike="noStrike" spc="-1">
              <a:solidFill>
                <a:srgbClr val="000000"/>
              </a:solidFill>
              <a:latin typeface="Calibri"/>
            </a:endParaRPr>
          </a:p>
        </p:txBody>
      </p:sp>
      <p:sp>
        <p:nvSpPr>
          <p:cNvPr id="326" name="Google Shape;178;p26"/>
          <p:cNvSpPr/>
          <p:nvPr/>
        </p:nvSpPr>
        <p:spPr>
          <a:xfrm>
            <a:off x="12206160" y="5022720"/>
            <a:ext cx="577440" cy="577440"/>
          </a:xfrm>
          <a:prstGeom prst="ellipse">
            <a:avLst/>
          </a:prstGeom>
          <a:noFill/>
          <a:ln w="76200">
            <a:solidFill>
              <a:srgbClr val="0078FF"/>
            </a:solidFill>
            <a:round/>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buNone/>
              <a:tabLst>
                <a:tab pos="0" algn="l"/>
              </a:tabLst>
            </a:pPr>
            <a:endParaRPr lang="en-US" sz="1700" b="0" strike="noStrike" spc="-1">
              <a:solidFill>
                <a:srgbClr val="000000"/>
              </a:solidFill>
              <a:latin typeface="Montserrat"/>
              <a:ea typeface="Montserrat"/>
            </a:endParaRPr>
          </a:p>
        </p:txBody>
      </p:sp>
      <p:sp>
        <p:nvSpPr>
          <p:cNvPr id="327" name="Google Shape;179;p26"/>
          <p:cNvSpPr/>
          <p:nvPr/>
        </p:nvSpPr>
        <p:spPr>
          <a:xfrm>
            <a:off x="14757480" y="5022720"/>
            <a:ext cx="577440" cy="577440"/>
          </a:xfrm>
          <a:prstGeom prst="ellipse">
            <a:avLst/>
          </a:prstGeom>
          <a:noFill/>
          <a:ln w="76200">
            <a:solidFill>
              <a:srgbClr val="0078FF"/>
            </a:solidFill>
            <a:round/>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buNone/>
              <a:tabLst>
                <a:tab pos="0" algn="l"/>
              </a:tabLst>
            </a:pPr>
            <a:endParaRPr lang="en-US" sz="1700" b="0" strike="noStrike" spc="-1">
              <a:solidFill>
                <a:srgbClr val="000000"/>
              </a:solidFill>
              <a:latin typeface="Montserrat"/>
              <a:ea typeface="Montserrat"/>
            </a:endParaRPr>
          </a:p>
        </p:txBody>
      </p:sp>
      <p:sp>
        <p:nvSpPr>
          <p:cNvPr id="328" name="Google Shape;180;p26"/>
          <p:cNvSpPr/>
          <p:nvPr/>
        </p:nvSpPr>
        <p:spPr>
          <a:xfrm>
            <a:off x="10232280" y="5311800"/>
            <a:ext cx="1973520" cy="360"/>
          </a:xfrm>
          <a:custGeom>
            <a:avLst/>
            <a:gdLst/>
            <a:ahLst/>
            <a:cxnLst/>
            <a:rect l="l" t="t" r="r" b="b"/>
            <a:pathLst>
              <a:path w="21600" h="21600">
                <a:moveTo>
                  <a:pt x="0" y="0"/>
                </a:moveTo>
                <a:lnTo>
                  <a:pt x="21600" y="21600"/>
                </a:lnTo>
              </a:path>
            </a:pathLst>
          </a:custGeom>
          <a:noFill/>
          <a:ln w="76200">
            <a:solidFill>
              <a:srgbClr val="0078FF"/>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strike="noStrike" spc="-1">
              <a:solidFill>
                <a:srgbClr val="000000"/>
              </a:solidFill>
              <a:latin typeface="Calibri"/>
            </a:endParaRPr>
          </a:p>
        </p:txBody>
      </p:sp>
      <p:sp>
        <p:nvSpPr>
          <p:cNvPr id="329" name="Google Shape;181;p26"/>
          <p:cNvSpPr/>
          <p:nvPr/>
        </p:nvSpPr>
        <p:spPr>
          <a:xfrm>
            <a:off x="12783960" y="5311800"/>
            <a:ext cx="1973520" cy="360"/>
          </a:xfrm>
          <a:custGeom>
            <a:avLst/>
            <a:gdLst/>
            <a:ahLst/>
            <a:cxnLst/>
            <a:rect l="l" t="t" r="r" b="b"/>
            <a:pathLst>
              <a:path w="21600" h="21600">
                <a:moveTo>
                  <a:pt x="0" y="0"/>
                </a:moveTo>
                <a:lnTo>
                  <a:pt x="21600" y="21600"/>
                </a:lnTo>
              </a:path>
            </a:pathLst>
          </a:custGeom>
          <a:noFill/>
          <a:ln w="76200">
            <a:solidFill>
              <a:srgbClr val="0078FF"/>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strike="noStrike" spc="-1">
              <a:solidFill>
                <a:srgbClr val="000000"/>
              </a:solidFill>
              <a:latin typeface="Calibri"/>
            </a:endParaRPr>
          </a:p>
        </p:txBody>
      </p:sp>
      <p:sp>
        <p:nvSpPr>
          <p:cNvPr id="330" name="Google Shape;187;p26"/>
          <p:cNvSpPr/>
          <p:nvPr/>
        </p:nvSpPr>
        <p:spPr>
          <a:xfrm>
            <a:off x="7006680" y="2188800"/>
            <a:ext cx="2999520" cy="14785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15000"/>
              </a:lnSpc>
              <a:spcAft>
                <a:spcPts val="2401"/>
              </a:spcAft>
              <a:buNone/>
              <a:tabLst>
                <a:tab pos="0" algn="l"/>
              </a:tabLst>
            </a:pPr>
            <a:r>
              <a:rPr lang="es" sz="1800" b="1" strike="noStrike" spc="-1">
                <a:solidFill>
                  <a:schemeClr val="accent1"/>
                </a:solidFill>
                <a:latin typeface="Montserrat"/>
                <a:ea typeface="Montserrat"/>
              </a:rPr>
              <a:t>Topic of interest 3</a:t>
            </a:r>
            <a:br>
              <a:rPr sz="1800"/>
            </a:br>
            <a:r>
              <a:rPr lang="es" sz="1400" b="0" strike="noStrike" spc="-1">
                <a:solidFill>
                  <a:schemeClr val="accent1"/>
                </a:solidFill>
                <a:latin typeface="Montserrat"/>
                <a:ea typeface="Montserrat"/>
              </a:rPr>
              <a:t>is an international network of polar research infrastructures and their services, aiming at addressing the </a:t>
            </a:r>
            <a:endParaRPr lang="en-US" sz="1400" b="0" strike="noStrike" spc="-1">
              <a:solidFill>
                <a:srgbClr val="000000"/>
              </a:solidFill>
              <a:latin typeface="Calibri"/>
            </a:endParaRPr>
          </a:p>
        </p:txBody>
      </p:sp>
      <p:sp>
        <p:nvSpPr>
          <p:cNvPr id="331" name="Google Shape;188;p26"/>
          <p:cNvSpPr/>
          <p:nvPr/>
        </p:nvSpPr>
        <p:spPr>
          <a:xfrm>
            <a:off x="4547880" y="6934320"/>
            <a:ext cx="3136320" cy="172368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15000"/>
              </a:lnSpc>
              <a:spcAft>
                <a:spcPts val="2401"/>
              </a:spcAft>
              <a:buNone/>
              <a:tabLst>
                <a:tab pos="0" algn="l"/>
              </a:tabLst>
            </a:pPr>
            <a:r>
              <a:rPr lang="es" sz="1800" b="1" strike="noStrike" spc="-1">
                <a:solidFill>
                  <a:schemeClr val="accent1"/>
                </a:solidFill>
                <a:latin typeface="Montserrat"/>
                <a:ea typeface="Montserrat"/>
              </a:rPr>
              <a:t>Topic of interest 2</a:t>
            </a:r>
            <a:br>
              <a:rPr sz="1400"/>
            </a:br>
            <a:r>
              <a:rPr lang="es" sz="1400" b="0" strike="noStrike" spc="-1">
                <a:solidFill>
                  <a:schemeClr val="accent1"/>
                </a:solidFill>
                <a:latin typeface="Montserrat"/>
                <a:ea typeface="Montserrat"/>
              </a:rPr>
              <a:t>Complementary and top level research infrastructures: Arctic and Antarctic research stations, research vessels and icebreakers</a:t>
            </a:r>
            <a:endParaRPr lang="en-US" sz="1400" b="0" strike="noStrike" spc="-1">
              <a:solidFill>
                <a:srgbClr val="000000"/>
              </a:solidFill>
              <a:latin typeface="Calibri"/>
            </a:endParaRPr>
          </a:p>
        </p:txBody>
      </p:sp>
      <p:sp>
        <p:nvSpPr>
          <p:cNvPr id="332" name="Google Shape;189;p26"/>
          <p:cNvSpPr/>
          <p:nvPr/>
        </p:nvSpPr>
        <p:spPr>
          <a:xfrm>
            <a:off x="1924200" y="2188800"/>
            <a:ext cx="2999520" cy="172368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15000"/>
              </a:lnSpc>
              <a:spcAft>
                <a:spcPts val="2401"/>
              </a:spcAft>
              <a:buNone/>
              <a:tabLst>
                <a:tab pos="0" algn="l"/>
              </a:tabLst>
            </a:pPr>
            <a:r>
              <a:rPr lang="es" sz="1800" b="1" strike="noStrike" spc="-1">
                <a:solidFill>
                  <a:schemeClr val="accent1"/>
                </a:solidFill>
                <a:latin typeface="Montserrat"/>
                <a:ea typeface="Montserrat"/>
              </a:rPr>
              <a:t>Topic of interest 1</a:t>
            </a:r>
            <a:br>
              <a:rPr sz="1800"/>
            </a:br>
            <a:r>
              <a:rPr lang="es" sz="1400" b="0" strike="noStrike" spc="-1">
                <a:solidFill>
                  <a:schemeClr val="accent1"/>
                </a:solidFill>
                <a:latin typeface="Montserrat"/>
                <a:ea typeface="Montserrat"/>
              </a:rPr>
              <a:t>And predict key processes in the polar regions and provide evidence-based information, the polar research community needs access to </a:t>
            </a:r>
            <a:endParaRPr lang="en-US" sz="1400" b="0" strike="noStrike" spc="-1">
              <a:solidFill>
                <a:srgbClr val="000000"/>
              </a:solidFill>
              <a:latin typeface="Calibri"/>
            </a:endParaRPr>
          </a:p>
        </p:txBody>
      </p:sp>
      <p:sp>
        <p:nvSpPr>
          <p:cNvPr id="333" name="Google Shape;190;p26"/>
          <p:cNvSpPr/>
          <p:nvPr/>
        </p:nvSpPr>
        <p:spPr>
          <a:xfrm>
            <a:off x="14465160" y="6934320"/>
            <a:ext cx="3136320" cy="172368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15000"/>
              </a:lnSpc>
              <a:spcAft>
                <a:spcPts val="2401"/>
              </a:spcAft>
              <a:buNone/>
              <a:tabLst>
                <a:tab pos="0" algn="l"/>
              </a:tabLst>
            </a:pPr>
            <a:r>
              <a:rPr lang="es" sz="1800" b="1" strike="noStrike" spc="-1">
                <a:solidFill>
                  <a:schemeClr val="accent1"/>
                </a:solidFill>
                <a:latin typeface="Montserrat"/>
                <a:ea typeface="Montserrat"/>
              </a:rPr>
              <a:t>Topic of interest 6</a:t>
            </a:r>
            <a:br>
              <a:rPr sz="1400"/>
            </a:br>
            <a:r>
              <a:rPr lang="es" sz="1400" b="0" strike="noStrike" spc="-1">
                <a:solidFill>
                  <a:schemeClr val="accent1"/>
                </a:solidFill>
                <a:latin typeface="Montserrat"/>
                <a:ea typeface="Montserrat"/>
              </a:rPr>
              <a:t>Infrastructures and ice and sediment core repositories. POLARIN will provide integrated, challenge-driven, and combined access to tv</a:t>
            </a:r>
            <a:endParaRPr lang="en-US" sz="1400" b="0" strike="noStrike" spc="-1">
              <a:solidFill>
                <a:srgbClr val="000000"/>
              </a:solidFill>
              <a:latin typeface="Calibri"/>
            </a:endParaRPr>
          </a:p>
        </p:txBody>
      </p:sp>
      <p:sp>
        <p:nvSpPr>
          <p:cNvPr id="334" name="Google Shape;191;p26"/>
          <p:cNvSpPr/>
          <p:nvPr/>
        </p:nvSpPr>
        <p:spPr>
          <a:xfrm>
            <a:off x="9318960" y="6934320"/>
            <a:ext cx="2999520" cy="14785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15000"/>
              </a:lnSpc>
              <a:spcAft>
                <a:spcPts val="2401"/>
              </a:spcAft>
              <a:buNone/>
              <a:tabLst>
                <a:tab pos="0" algn="l"/>
              </a:tabLst>
            </a:pPr>
            <a:r>
              <a:rPr lang="es" sz="1800" b="1" strike="noStrike" spc="-1">
                <a:solidFill>
                  <a:schemeClr val="accent1"/>
                </a:solidFill>
                <a:latin typeface="Montserrat"/>
                <a:ea typeface="Montserrat"/>
              </a:rPr>
              <a:t>Topic of interest 4</a:t>
            </a:r>
            <a:br>
              <a:rPr sz="1800"/>
            </a:br>
            <a:r>
              <a:rPr lang="es" sz="1400" b="0" strike="noStrike" spc="-1">
                <a:solidFill>
                  <a:schemeClr val="accent1"/>
                </a:solidFill>
                <a:latin typeface="Montserrat"/>
                <a:ea typeface="Montserrat"/>
              </a:rPr>
              <a:t>An international network of polar research infrastructures and their services, aiming at addressing the scientific </a:t>
            </a:r>
            <a:endParaRPr lang="en-US" sz="1400" b="0" strike="noStrike" spc="-1">
              <a:solidFill>
                <a:srgbClr val="000000"/>
              </a:solidFill>
              <a:latin typeface="Calibri"/>
            </a:endParaRPr>
          </a:p>
        </p:txBody>
      </p:sp>
      <p:sp>
        <p:nvSpPr>
          <p:cNvPr id="335" name="Google Shape;192;p26"/>
          <p:cNvSpPr/>
          <p:nvPr/>
        </p:nvSpPr>
        <p:spPr>
          <a:xfrm>
            <a:off x="11757600" y="2188800"/>
            <a:ext cx="2999520" cy="172368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15000"/>
              </a:lnSpc>
              <a:spcAft>
                <a:spcPts val="2401"/>
              </a:spcAft>
              <a:buNone/>
              <a:tabLst>
                <a:tab pos="0" algn="l"/>
              </a:tabLst>
            </a:pPr>
            <a:r>
              <a:rPr lang="es" sz="1800" b="1" strike="noStrike" spc="-1">
                <a:solidFill>
                  <a:schemeClr val="accent1"/>
                </a:solidFill>
                <a:latin typeface="Montserrat"/>
                <a:ea typeface="Montserrat"/>
              </a:rPr>
              <a:t>Topic of interest 5</a:t>
            </a:r>
            <a:br>
              <a:rPr sz="1800"/>
            </a:br>
            <a:r>
              <a:rPr lang="es" sz="1400" b="0" strike="noStrike" spc="-1">
                <a:solidFill>
                  <a:schemeClr val="accent1"/>
                </a:solidFill>
                <a:latin typeface="Montserrat"/>
                <a:ea typeface="Montserrat"/>
              </a:rPr>
              <a:t>Based information, the polar research community needs access to world-class research infrastructure operating in these regions. POLARIN</a:t>
            </a:r>
            <a:endParaRPr lang="en-US" sz="1400" b="0" strike="noStrike" spc="-1">
              <a:solidFill>
                <a:srgbClr val="000000"/>
              </a:solidFill>
              <a:latin typeface="Calibri"/>
            </a:endParaRPr>
          </a:p>
        </p:txBody>
      </p:sp>
      <p:sp>
        <p:nvSpPr>
          <p:cNvPr id="336" name="Google Shape;193;p26"/>
          <p:cNvSpPr/>
          <p:nvPr/>
        </p:nvSpPr>
        <p:spPr>
          <a:xfrm>
            <a:off x="-290880" y="5311800"/>
            <a:ext cx="2290680" cy="360"/>
          </a:xfrm>
          <a:custGeom>
            <a:avLst/>
            <a:gdLst/>
            <a:ahLst/>
            <a:cxnLst/>
            <a:rect l="l" t="t" r="r" b="b"/>
            <a:pathLst>
              <a:path w="21600" h="21600">
                <a:moveTo>
                  <a:pt x="0" y="0"/>
                </a:moveTo>
                <a:lnTo>
                  <a:pt x="21600" y="21600"/>
                </a:lnTo>
              </a:path>
            </a:pathLst>
          </a:custGeom>
          <a:noFill/>
          <a:ln w="76200">
            <a:solidFill>
              <a:srgbClr val="0078FF"/>
            </a:solidFill>
            <a:prstDash val="dot"/>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strike="noStrike" spc="-1">
              <a:solidFill>
                <a:srgbClr val="000000"/>
              </a:solidFill>
              <a:latin typeface="Calibri"/>
            </a:endParaRPr>
          </a:p>
        </p:txBody>
      </p:sp>
      <p:sp>
        <p:nvSpPr>
          <p:cNvPr id="337" name="Google Shape;194;p26"/>
          <p:cNvSpPr/>
          <p:nvPr/>
        </p:nvSpPr>
        <p:spPr>
          <a:xfrm>
            <a:off x="15335280" y="5311800"/>
            <a:ext cx="2952360" cy="360"/>
          </a:xfrm>
          <a:custGeom>
            <a:avLst/>
            <a:gdLst/>
            <a:ahLst/>
            <a:cxnLst/>
            <a:rect l="l" t="t" r="r" b="b"/>
            <a:pathLst>
              <a:path w="21600" h="21600">
                <a:moveTo>
                  <a:pt x="0" y="0"/>
                </a:moveTo>
                <a:lnTo>
                  <a:pt x="21600" y="21600"/>
                </a:lnTo>
              </a:path>
            </a:pathLst>
          </a:custGeom>
          <a:noFill/>
          <a:ln w="76200">
            <a:solidFill>
              <a:srgbClr val="0078FF"/>
            </a:solidFill>
            <a:prstDash val="dot"/>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strike="noStrike" spc="-1">
              <a:solidFill>
                <a:srgbClr val="000000"/>
              </a:solidFill>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rgbClr val="E5E7E9"/>
        </a:solidFill>
        <a:effectLst/>
      </p:bgPr>
    </p:bg>
    <p:spTree>
      <p:nvGrpSpPr>
        <p:cNvPr id="1" name=""/>
        <p:cNvGrpSpPr/>
        <p:nvPr/>
      </p:nvGrpSpPr>
      <p:grpSpPr>
        <a:xfrm>
          <a:off x="0" y="0"/>
          <a:ext cx="0" cy="0"/>
          <a:chOff x="0" y="0"/>
          <a:chExt cx="0" cy="0"/>
        </a:xfrm>
      </p:grpSpPr>
      <p:sp>
        <p:nvSpPr>
          <p:cNvPr id="338" name="Google Shape;206;p28"/>
          <p:cNvSpPr/>
          <p:nvPr/>
        </p:nvSpPr>
        <p:spPr>
          <a:xfrm>
            <a:off x="1260000" y="1869120"/>
            <a:ext cx="5562360" cy="1620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40000"/>
              </a:lnSpc>
              <a:buNone/>
              <a:tabLst>
                <a:tab pos="0" algn="l"/>
              </a:tabLst>
            </a:pPr>
            <a:r>
              <a:rPr lang="es" sz="7600" b="0" strike="noStrike" spc="-1">
                <a:solidFill>
                  <a:schemeClr val="accent1"/>
                </a:solidFill>
                <a:latin typeface="Montserrat Light"/>
                <a:ea typeface="Montserrat Light"/>
              </a:rPr>
              <a:t>Contact Us</a:t>
            </a:r>
            <a:endParaRPr lang="en-US" sz="7600" b="0" strike="noStrike" spc="-1">
              <a:solidFill>
                <a:srgbClr val="000000"/>
              </a:solidFill>
              <a:latin typeface="Calibri"/>
            </a:endParaRPr>
          </a:p>
        </p:txBody>
      </p:sp>
      <p:sp>
        <p:nvSpPr>
          <p:cNvPr id="339" name="Google Shape;207;p28"/>
          <p:cNvSpPr/>
          <p:nvPr/>
        </p:nvSpPr>
        <p:spPr>
          <a:xfrm>
            <a:off x="1260000" y="3373920"/>
            <a:ext cx="5801040" cy="44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40000"/>
              </a:lnSpc>
              <a:buNone/>
              <a:tabLst>
                <a:tab pos="0" algn="l"/>
              </a:tabLst>
            </a:pPr>
            <a:r>
              <a:rPr lang="es" sz="2100" b="0" strike="noStrike" spc="-1">
                <a:solidFill>
                  <a:schemeClr val="accent1"/>
                </a:solidFill>
                <a:latin typeface="Montserrat"/>
                <a:ea typeface="Montserrat"/>
              </a:rPr>
              <a:t>WP leader information</a:t>
            </a:r>
            <a:endParaRPr lang="en-US" sz="2100" b="0" strike="noStrike" spc="-1">
              <a:solidFill>
                <a:srgbClr val="000000"/>
              </a:solidFill>
              <a:latin typeface="Calibri"/>
            </a:endParaRPr>
          </a:p>
        </p:txBody>
      </p:sp>
      <p:pic>
        <p:nvPicPr>
          <p:cNvPr id="340" name="Google Shape;212;p28"/>
          <p:cNvPicPr/>
          <p:nvPr/>
        </p:nvPicPr>
        <p:blipFill>
          <a:blip r:embed="rId2"/>
          <a:srcRect l="3267" t="1669" r="43322" b="7652"/>
          <a:stretch/>
        </p:blipFill>
        <p:spPr>
          <a:xfrm>
            <a:off x="9512280" y="-151200"/>
            <a:ext cx="8902440" cy="10604520"/>
          </a:xfrm>
          <a:prstGeom prst="rect">
            <a:avLst/>
          </a:prstGeom>
          <a:ln w="0">
            <a:noFill/>
          </a:ln>
        </p:spPr>
      </p:pic>
      <p:pic>
        <p:nvPicPr>
          <p:cNvPr id="341" name="Google Shape;12;p2"/>
          <p:cNvPicPr/>
          <p:nvPr/>
        </p:nvPicPr>
        <p:blipFill>
          <a:blip r:embed="rId3"/>
          <a:stretch/>
        </p:blipFill>
        <p:spPr>
          <a:xfrm>
            <a:off x="986040" y="6696000"/>
            <a:ext cx="6110280" cy="3442680"/>
          </a:xfrm>
          <a:prstGeom prst="rect">
            <a:avLst/>
          </a:prstGeom>
          <a:ln w="0">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E4E1-49D5-4AAB-8E56-5907C476703A}"/>
              </a:ext>
            </a:extLst>
          </p:cNvPr>
          <p:cNvSpPr>
            <a:spLocks noGrp="1"/>
          </p:cNvSpPr>
          <p:nvPr>
            <p:ph type="title" idx="4294967295"/>
          </p:nvPr>
        </p:nvSpPr>
        <p:spPr>
          <a:xfrm>
            <a:off x="66273" y="125257"/>
            <a:ext cx="11721000" cy="1476631"/>
          </a:xfrm>
        </p:spPr>
        <p:txBody>
          <a:bodyPr>
            <a:normAutofit/>
          </a:bodyPr>
          <a:lstStyle/>
          <a:p>
            <a:r>
              <a:rPr lang="de-DE" dirty="0"/>
              <a:t>POLARIN </a:t>
            </a:r>
            <a:r>
              <a:rPr lang="de-DE" dirty="0" err="1"/>
              <a:t>Consortium</a:t>
            </a:r>
            <a:endParaRPr lang="en-US" dirty="0"/>
          </a:p>
        </p:txBody>
      </p:sp>
      <p:pic>
        <p:nvPicPr>
          <p:cNvPr id="4" name="Picture 2" descr="Universite Laval (ULaval) Logo PNG vector in SVG, PDF, AI, CDR format">
            <a:extLst>
              <a:ext uri="{FF2B5EF4-FFF2-40B4-BE49-F238E27FC236}">
                <a16:creationId xmlns:a16="http://schemas.microsoft.com/office/drawing/2014/main" id="{0CC5E247-6BEA-4631-92D1-33592160268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044" t="26738" r="7291" b="26071"/>
          <a:stretch/>
        </p:blipFill>
        <p:spPr bwMode="auto">
          <a:xfrm>
            <a:off x="5128075" y="6533436"/>
            <a:ext cx="2137856" cy="8838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lue text on a black background&#10;&#10;Description automatically generated with medium confidence">
            <a:extLst>
              <a:ext uri="{FF2B5EF4-FFF2-40B4-BE49-F238E27FC236}">
                <a16:creationId xmlns:a16="http://schemas.microsoft.com/office/drawing/2014/main" id="{9A48C56F-DF39-42DB-A37F-24569638B014}"/>
              </a:ext>
            </a:extLst>
          </p:cNvPr>
          <p:cNvPicPr>
            <a:picLocks noChangeAspect="1"/>
          </p:cNvPicPr>
          <p:nvPr/>
        </p:nvPicPr>
        <p:blipFill>
          <a:blip r:embed="rId3"/>
          <a:stretch>
            <a:fillRect/>
          </a:stretch>
        </p:blipFill>
        <p:spPr bwMode="auto">
          <a:xfrm>
            <a:off x="6793113" y="5373275"/>
            <a:ext cx="3139542" cy="620945"/>
          </a:xfrm>
          <a:prstGeom prst="rect">
            <a:avLst/>
          </a:prstGeom>
          <a:solidFill>
            <a:schemeClr val="bg1"/>
          </a:solidFill>
        </p:spPr>
      </p:pic>
      <p:pic>
        <p:nvPicPr>
          <p:cNvPr id="6" name="Picture 28" descr="e-boutique Fondation Tara Océan">
            <a:extLst>
              <a:ext uri="{FF2B5EF4-FFF2-40B4-BE49-F238E27FC236}">
                <a16:creationId xmlns:a16="http://schemas.microsoft.com/office/drawing/2014/main" id="{95C3B794-0CEE-4811-8864-5E72F542E5B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87210" y="9295608"/>
            <a:ext cx="2939124" cy="701612"/>
          </a:xfrm>
          <a:prstGeom prst="rect">
            <a:avLst/>
          </a:prstGeom>
          <a:solidFill>
            <a:schemeClr val="bg1"/>
          </a:solidFill>
        </p:spPr>
      </p:pic>
      <p:pic>
        <p:nvPicPr>
          <p:cNvPr id="7" name="Picture 6" descr="http://www.npolar.no/npcms/export/sites/np/images/portal-pages/2013/logo.jpg_1409883954.jpg">
            <a:extLst>
              <a:ext uri="{FF2B5EF4-FFF2-40B4-BE49-F238E27FC236}">
                <a16:creationId xmlns:a16="http://schemas.microsoft.com/office/drawing/2014/main" id="{CA8BAA03-86DE-41AF-B9D2-27156253B82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740" t="8988" r="25113" b="11360"/>
          <a:stretch/>
        </p:blipFill>
        <p:spPr bwMode="auto">
          <a:xfrm>
            <a:off x="10870658" y="5996881"/>
            <a:ext cx="1582061" cy="14775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18695262-F044-492C-8A4B-7DA7641948F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973" y="1917973"/>
            <a:ext cx="2214218" cy="929972"/>
          </a:xfrm>
          <a:prstGeom prst="rect">
            <a:avLst/>
          </a:prstGeom>
          <a:solidFill>
            <a:schemeClr val="bg1"/>
          </a:solidFill>
        </p:spPr>
      </p:pic>
      <p:pic>
        <p:nvPicPr>
          <p:cNvPr id="9" name="Picture 30" descr="Institutions - Red de Infraestructuras de Astronomía">
            <a:extLst>
              <a:ext uri="{FF2B5EF4-FFF2-40B4-BE49-F238E27FC236}">
                <a16:creationId xmlns:a16="http://schemas.microsoft.com/office/drawing/2014/main" id="{2FB6EA92-E037-41D2-9C9D-C60BF01913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64308" y="5272409"/>
            <a:ext cx="2594759" cy="7987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2" descr="Marine Institute (MI) - EuroGOOS">
            <a:extLst>
              <a:ext uri="{FF2B5EF4-FFF2-40B4-BE49-F238E27FC236}">
                <a16:creationId xmlns:a16="http://schemas.microsoft.com/office/drawing/2014/main" id="{67E29539-F721-4401-BA7E-16556E36479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739160" y="13987772"/>
            <a:ext cx="311184" cy="1204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6" descr="Ocean and climate change: Let's play! | Maritime Forum">
            <a:extLst>
              <a:ext uri="{FF2B5EF4-FFF2-40B4-BE49-F238E27FC236}">
                <a16:creationId xmlns:a16="http://schemas.microsoft.com/office/drawing/2014/main" id="{23D6FD7F-4986-42CB-B82D-AFEAD30FC07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28943" y="1949788"/>
            <a:ext cx="2159771" cy="11068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8" descr="Ponant PEP | Kreuzfahrten bis zu 80% günstiger">
            <a:extLst>
              <a:ext uri="{FF2B5EF4-FFF2-40B4-BE49-F238E27FC236}">
                <a16:creationId xmlns:a16="http://schemas.microsoft.com/office/drawing/2014/main" id="{3E8636EA-D18C-4ABE-8800-9FB6A4123B14}"/>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25819" b="30762"/>
          <a:stretch/>
        </p:blipFill>
        <p:spPr bwMode="auto">
          <a:xfrm>
            <a:off x="3902741" y="5255221"/>
            <a:ext cx="2711502" cy="80287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44703F1-9EB2-4722-BE92-B8D7D9816293}"/>
              </a:ext>
            </a:extLst>
          </p:cNvPr>
          <p:cNvPicPr>
            <a:picLocks noChangeAspect="1"/>
          </p:cNvPicPr>
          <p:nvPr/>
        </p:nvPicPr>
        <p:blipFill>
          <a:blip r:embed="rId11"/>
          <a:stretch>
            <a:fillRect/>
          </a:stretch>
        </p:blipFill>
        <p:spPr>
          <a:xfrm>
            <a:off x="2804015" y="1533317"/>
            <a:ext cx="1246844" cy="1636025"/>
          </a:xfrm>
          <a:prstGeom prst="rect">
            <a:avLst/>
          </a:prstGeom>
        </p:spPr>
      </p:pic>
      <p:pic>
        <p:nvPicPr>
          <p:cNvPr id="1026" name="Picture 2">
            <a:extLst>
              <a:ext uri="{FF2B5EF4-FFF2-40B4-BE49-F238E27FC236}">
                <a16:creationId xmlns:a16="http://schemas.microsoft.com/office/drawing/2014/main" id="{57551E97-4CA3-425C-8DB5-FE6846533C8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01949" y="1975035"/>
            <a:ext cx="2054807" cy="86794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ome | Lund University">
            <a:extLst>
              <a:ext uri="{FF2B5EF4-FFF2-40B4-BE49-F238E27FC236}">
                <a16:creationId xmlns:a16="http://schemas.microsoft.com/office/drawing/2014/main" id="{360A31CD-7F17-4912-8AB4-B1B402E0E34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042" y="1766196"/>
            <a:ext cx="1504380" cy="150438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NR - Consiglio nazionale delle ricerche | Caronte Project">
            <a:extLst>
              <a:ext uri="{FF2B5EF4-FFF2-40B4-BE49-F238E27FC236}">
                <a16:creationId xmlns:a16="http://schemas.microsoft.com/office/drawing/2014/main" id="{39A81B18-3F6D-471D-8DD3-132DA019C1B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24563" y="1936860"/>
            <a:ext cx="1504380" cy="133371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34F90A7B-DBCA-4FFF-AEBD-73A221EAEA9B}"/>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502776" y="1930609"/>
            <a:ext cx="2108915" cy="929972"/>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Centre National de la Recherche Scientifique (CNRS) | PILLARS">
            <a:extLst>
              <a:ext uri="{FF2B5EF4-FFF2-40B4-BE49-F238E27FC236}">
                <a16:creationId xmlns:a16="http://schemas.microsoft.com/office/drawing/2014/main" id="{DB845272-9819-41AA-80AD-AF7E39B3568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920060" y="1805287"/>
            <a:ext cx="2849364" cy="1243361"/>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University of Copenhagen - A P E L E">
            <a:extLst>
              <a:ext uri="{FF2B5EF4-FFF2-40B4-BE49-F238E27FC236}">
                <a16:creationId xmlns:a16="http://schemas.microsoft.com/office/drawing/2014/main" id="{274B9D58-1944-447D-8826-419247E21689}"/>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30182" y="3000925"/>
            <a:ext cx="2955065" cy="110045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Home - European Polar Board">
            <a:extLst>
              <a:ext uri="{FF2B5EF4-FFF2-40B4-BE49-F238E27FC236}">
                <a16:creationId xmlns:a16="http://schemas.microsoft.com/office/drawing/2014/main" id="{31C40B4A-EC6B-4F9C-BABC-E6186827892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407092" y="3155231"/>
            <a:ext cx="3089327" cy="855464"/>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a:extLst>
              <a:ext uri="{FF2B5EF4-FFF2-40B4-BE49-F238E27FC236}">
                <a16:creationId xmlns:a16="http://schemas.microsoft.com/office/drawing/2014/main" id="{1F55AC15-CE93-4684-A17D-19840D404E9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734786" y="3180317"/>
            <a:ext cx="1922801" cy="1068222"/>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UiT Norges arktiske universitet – Store norske leksikon">
            <a:extLst>
              <a:ext uri="{FF2B5EF4-FFF2-40B4-BE49-F238E27FC236}">
                <a16:creationId xmlns:a16="http://schemas.microsoft.com/office/drawing/2014/main" id="{C487B252-D824-4B6F-B408-DEACB6C07E86}"/>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9028945" y="3285074"/>
            <a:ext cx="3560774" cy="703500"/>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Agencia Estatal Consejo Superior de Investigaciones Cientificas, CSIC  (Spanish National Research Council) - MEITIM PROJECT">
            <a:extLst>
              <a:ext uri="{FF2B5EF4-FFF2-40B4-BE49-F238E27FC236}">
                <a16:creationId xmlns:a16="http://schemas.microsoft.com/office/drawing/2014/main" id="{E5BB8FAB-6320-439F-A330-BCA9A308F5F2}"/>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5430937" y="7112084"/>
            <a:ext cx="2525912" cy="617568"/>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Welcome to SIOS | sios-svalbard.org">
            <a:extLst>
              <a:ext uri="{FF2B5EF4-FFF2-40B4-BE49-F238E27FC236}">
                <a16:creationId xmlns:a16="http://schemas.microsoft.com/office/drawing/2014/main" id="{05D96274-932C-4C5A-BDD6-7752D5C34FF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5669079" y="2840603"/>
            <a:ext cx="2332661" cy="1096350"/>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UAC">
            <a:extLst>
              <a:ext uri="{FF2B5EF4-FFF2-40B4-BE49-F238E27FC236}">
                <a16:creationId xmlns:a16="http://schemas.microsoft.com/office/drawing/2014/main" id="{10F672DD-530E-43AB-95E2-A69A66FBBCAB}"/>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203577" y="4158445"/>
            <a:ext cx="2799269" cy="882293"/>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44" descr="Homepage | IGOT">
            <a:extLst>
              <a:ext uri="{FF2B5EF4-FFF2-40B4-BE49-F238E27FC236}">
                <a16:creationId xmlns:a16="http://schemas.microsoft.com/office/drawing/2014/main" id="{771D27B5-FA36-4389-8FC1-84DF291CC5CA}"/>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9729205" y="4238981"/>
            <a:ext cx="2984538" cy="855464"/>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46">
            <a:extLst>
              <a:ext uri="{FF2B5EF4-FFF2-40B4-BE49-F238E27FC236}">
                <a16:creationId xmlns:a16="http://schemas.microsoft.com/office/drawing/2014/main" id="{2E596E2E-77B2-4653-B0A1-40F1D495EBCD}"/>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088945" y="4062775"/>
            <a:ext cx="2203685" cy="1322210"/>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48">
            <a:extLst>
              <a:ext uri="{FF2B5EF4-FFF2-40B4-BE49-F238E27FC236}">
                <a16:creationId xmlns:a16="http://schemas.microsoft.com/office/drawing/2014/main" id="{2B498A22-55FF-4D42-89B5-9ABB81802B44}"/>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3127802" y="4310215"/>
            <a:ext cx="2984538" cy="815325"/>
          </a:xfrm>
          <a:prstGeom prst="rect">
            <a:avLst/>
          </a:prstGeom>
          <a:noFill/>
          <a:extLst>
            <a:ext uri="{909E8E84-426E-40DD-AFC4-6F175D3DCCD1}">
              <a14:hiddenFill xmlns:a14="http://schemas.microsoft.com/office/drawing/2010/main">
                <a:solidFill>
                  <a:srgbClr val="FFFFFF"/>
                </a:solidFill>
              </a14:hiddenFill>
            </a:ext>
          </a:extLst>
        </p:spPr>
      </p:pic>
      <p:pic>
        <p:nvPicPr>
          <p:cNvPr id="1074" name="Picture 50" descr="GFZ logo">
            <a:extLst>
              <a:ext uri="{FF2B5EF4-FFF2-40B4-BE49-F238E27FC236}">
                <a16:creationId xmlns:a16="http://schemas.microsoft.com/office/drawing/2014/main" id="{5F87BB63-8E4D-4D29-8A78-D80BB1BC1A72}"/>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6392487" y="4215814"/>
            <a:ext cx="1613816" cy="103940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77A578B3-D13E-446A-94DE-A4AD55D55EC1}"/>
              </a:ext>
            </a:extLst>
          </p:cNvPr>
          <p:cNvPicPr>
            <a:picLocks noChangeAspect="1" noChangeArrowheads="1"/>
          </p:cNvPicPr>
          <p:nvPr/>
        </p:nvPicPr>
        <p:blipFill rotWithShape="1">
          <a:blip r:embed="rId28" cstate="print">
            <a:extLst>
              <a:ext uri="{28A0092B-C50C-407E-A947-70E740481C1C}">
                <a14:useLocalDpi xmlns:a14="http://schemas.microsoft.com/office/drawing/2010/main" val="0"/>
              </a:ext>
            </a:extLst>
          </a:blip>
          <a:srcRect l="13561" r="12462"/>
          <a:stretch/>
        </p:blipFill>
        <p:spPr bwMode="auto">
          <a:xfrm>
            <a:off x="147335" y="5266312"/>
            <a:ext cx="1089572" cy="1064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76" name="Picture 52" descr="Institut polaire français Paul-Émile Victor (IPEV)">
            <a:extLst>
              <a:ext uri="{FF2B5EF4-FFF2-40B4-BE49-F238E27FC236}">
                <a16:creationId xmlns:a16="http://schemas.microsoft.com/office/drawing/2014/main" id="{29DFB063-12E5-4C8F-88C3-5986C9152340}"/>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1166171" y="5165450"/>
            <a:ext cx="2874608" cy="1257143"/>
          </a:xfrm>
          <a:prstGeom prst="rect">
            <a:avLst/>
          </a:prstGeom>
          <a:noFill/>
          <a:extLst>
            <a:ext uri="{909E8E84-426E-40DD-AFC4-6F175D3DCCD1}">
              <a14:hiddenFill xmlns:a14="http://schemas.microsoft.com/office/drawing/2010/main">
                <a:solidFill>
                  <a:srgbClr val="FFFFFF"/>
                </a:solidFill>
              </a14:hiddenFill>
            </a:ext>
          </a:extLst>
        </p:spPr>
      </p:pic>
      <p:pic>
        <p:nvPicPr>
          <p:cNvPr id="1078" name="Picture 54" descr="Welcome | Isaaffik the arctic gateway">
            <a:extLst>
              <a:ext uri="{FF2B5EF4-FFF2-40B4-BE49-F238E27FC236}">
                <a16:creationId xmlns:a16="http://schemas.microsoft.com/office/drawing/2014/main" id="{11C2D74C-B4FD-49FD-BB2F-9AE9D625450C}"/>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074756" y="4169702"/>
            <a:ext cx="1834780" cy="1174259"/>
          </a:xfrm>
          <a:prstGeom prst="rect">
            <a:avLst/>
          </a:prstGeom>
          <a:noFill/>
          <a:extLst>
            <a:ext uri="{909E8E84-426E-40DD-AFC4-6F175D3DCCD1}">
              <a14:hiddenFill xmlns:a14="http://schemas.microsoft.com/office/drawing/2010/main">
                <a:solidFill>
                  <a:srgbClr val="FFFFFF"/>
                </a:solidFill>
              </a14:hiddenFill>
            </a:ext>
          </a:extLst>
        </p:spPr>
      </p:pic>
      <p:pic>
        <p:nvPicPr>
          <p:cNvPr id="1080" name="Picture 56" descr="Välkommen - Polarforskningssekretariatet">
            <a:extLst>
              <a:ext uri="{FF2B5EF4-FFF2-40B4-BE49-F238E27FC236}">
                <a16:creationId xmlns:a16="http://schemas.microsoft.com/office/drawing/2014/main" id="{B9FFE0B6-7526-4717-8FAE-C51977ABEA5B}"/>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13611691" y="5370358"/>
            <a:ext cx="2937192" cy="616505"/>
          </a:xfrm>
          <a:prstGeom prst="rect">
            <a:avLst/>
          </a:prstGeom>
          <a:noFill/>
          <a:extLst>
            <a:ext uri="{909E8E84-426E-40DD-AFC4-6F175D3DCCD1}">
              <a14:hiddenFill xmlns:a14="http://schemas.microsoft.com/office/drawing/2010/main">
                <a:solidFill>
                  <a:srgbClr val="FFFFFF"/>
                </a:solidFill>
              </a14:hiddenFill>
            </a:ext>
          </a:extLst>
        </p:spPr>
      </p:pic>
      <p:pic>
        <p:nvPicPr>
          <p:cNvPr id="1082" name="Picture 58" descr="The Sudurnes Science and Learning Center – Þekkingarsetur Suðurnesja">
            <a:extLst>
              <a:ext uri="{FF2B5EF4-FFF2-40B4-BE49-F238E27FC236}">
                <a16:creationId xmlns:a16="http://schemas.microsoft.com/office/drawing/2014/main" id="{17B377E1-ADA9-4BF8-B707-D114F14B544B}"/>
              </a:ext>
            </a:extLst>
          </p:cNvPr>
          <p:cNvPicPr>
            <a:picLocks noChangeAspect="1" noChangeArrowheads="1"/>
          </p:cNvPicPr>
          <p:nvPr/>
        </p:nvPicPr>
        <p:blipFill rotWithShape="1">
          <a:blip r:embed="rId32">
            <a:extLst>
              <a:ext uri="{28A0092B-C50C-407E-A947-70E740481C1C}">
                <a14:useLocalDpi xmlns:a14="http://schemas.microsoft.com/office/drawing/2010/main" val="0"/>
              </a:ext>
            </a:extLst>
          </a:blip>
          <a:srcRect t="17362" b="29137"/>
          <a:stretch/>
        </p:blipFill>
        <p:spPr bwMode="auto">
          <a:xfrm>
            <a:off x="1" y="6267404"/>
            <a:ext cx="2469845" cy="1321380"/>
          </a:xfrm>
          <a:prstGeom prst="rect">
            <a:avLst/>
          </a:prstGeom>
          <a:noFill/>
          <a:extLst>
            <a:ext uri="{909E8E84-426E-40DD-AFC4-6F175D3DCCD1}">
              <a14:hiddenFill xmlns:a14="http://schemas.microsoft.com/office/drawing/2010/main">
                <a:solidFill>
                  <a:srgbClr val="FFFFFF"/>
                </a:solidFill>
              </a14:hiddenFill>
            </a:ext>
          </a:extLst>
        </p:spPr>
      </p:pic>
      <p:pic>
        <p:nvPicPr>
          <p:cNvPr id="1084" name="Picture 60">
            <a:extLst>
              <a:ext uri="{FF2B5EF4-FFF2-40B4-BE49-F238E27FC236}">
                <a16:creationId xmlns:a16="http://schemas.microsoft.com/office/drawing/2014/main" id="{E6FAA9EC-712F-4AE1-88C0-5B6AE4307D36}"/>
              </a:ext>
            </a:extLst>
          </p:cNvPr>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2507357" y="6267388"/>
            <a:ext cx="2561303" cy="1108400"/>
          </a:xfrm>
          <a:prstGeom prst="rect">
            <a:avLst/>
          </a:prstGeom>
          <a:noFill/>
          <a:extLst>
            <a:ext uri="{909E8E84-426E-40DD-AFC4-6F175D3DCCD1}">
              <a14:hiddenFill xmlns:a14="http://schemas.microsoft.com/office/drawing/2010/main">
                <a:solidFill>
                  <a:srgbClr val="FFFFFF"/>
                </a:solidFill>
              </a14:hiddenFill>
            </a:ext>
          </a:extLst>
        </p:spPr>
      </p:pic>
      <p:pic>
        <p:nvPicPr>
          <p:cNvPr id="1086" name="Picture 62" descr="Logo, Photos and Brochure of the University of Turku ...">
            <a:extLst>
              <a:ext uri="{FF2B5EF4-FFF2-40B4-BE49-F238E27FC236}">
                <a16:creationId xmlns:a16="http://schemas.microsoft.com/office/drawing/2014/main" id="{10955DFE-2D55-47D3-AC45-05C25CABD2E5}"/>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7265930" y="6320259"/>
            <a:ext cx="3474228" cy="1292346"/>
          </a:xfrm>
          <a:prstGeom prst="rect">
            <a:avLst/>
          </a:prstGeom>
          <a:noFill/>
          <a:extLst>
            <a:ext uri="{909E8E84-426E-40DD-AFC4-6F175D3DCCD1}">
              <a14:hiddenFill xmlns:a14="http://schemas.microsoft.com/office/drawing/2010/main">
                <a:solidFill>
                  <a:srgbClr val="FFFFFF"/>
                </a:solidFill>
              </a14:hiddenFill>
            </a:ext>
          </a:extLst>
        </p:spPr>
      </p:pic>
      <p:pic>
        <p:nvPicPr>
          <p:cNvPr id="1090" name="Picture 66">
            <a:extLst>
              <a:ext uri="{FF2B5EF4-FFF2-40B4-BE49-F238E27FC236}">
                <a16:creationId xmlns:a16="http://schemas.microsoft.com/office/drawing/2014/main" id="{DAA1E617-D704-415A-A36C-148162A1C925}"/>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12778334" y="6246752"/>
            <a:ext cx="1554252" cy="1321380"/>
          </a:xfrm>
          <a:prstGeom prst="rect">
            <a:avLst/>
          </a:prstGeom>
          <a:noFill/>
          <a:extLst>
            <a:ext uri="{909E8E84-426E-40DD-AFC4-6F175D3DCCD1}">
              <a14:hiddenFill xmlns:a14="http://schemas.microsoft.com/office/drawing/2010/main">
                <a:solidFill>
                  <a:srgbClr val="FFFFFF"/>
                </a:solidFill>
              </a14:hiddenFill>
            </a:ext>
          </a:extLst>
        </p:spPr>
      </p:pic>
      <p:pic>
        <p:nvPicPr>
          <p:cNvPr id="1092" name="Picture 68" descr="Tjóðsavnið - The National Museum of the Faroe Islands">
            <a:extLst>
              <a:ext uri="{FF2B5EF4-FFF2-40B4-BE49-F238E27FC236}">
                <a16:creationId xmlns:a16="http://schemas.microsoft.com/office/drawing/2014/main" id="{EC134425-72A3-438E-81C5-653980288876}"/>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14826334" y="6240371"/>
            <a:ext cx="2743703" cy="722604"/>
          </a:xfrm>
          <a:prstGeom prst="rect">
            <a:avLst/>
          </a:prstGeom>
          <a:noFill/>
          <a:extLst>
            <a:ext uri="{909E8E84-426E-40DD-AFC4-6F175D3DCCD1}">
              <a14:hiddenFill xmlns:a14="http://schemas.microsoft.com/office/drawing/2010/main">
                <a:solidFill>
                  <a:srgbClr val="FFFFFF"/>
                </a:solidFill>
              </a14:hiddenFill>
            </a:ext>
          </a:extLst>
        </p:spPr>
      </p:pic>
      <p:pic>
        <p:nvPicPr>
          <p:cNvPr id="1094" name="Picture 70" descr="Rif Field Station">
            <a:extLst>
              <a:ext uri="{FF2B5EF4-FFF2-40B4-BE49-F238E27FC236}">
                <a16:creationId xmlns:a16="http://schemas.microsoft.com/office/drawing/2014/main" id="{4BFCEE57-D4F1-475E-807F-0ECA5711823C}"/>
              </a:ext>
            </a:extLst>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46764" y="6679199"/>
            <a:ext cx="3159264" cy="2519324"/>
          </a:xfrm>
          <a:prstGeom prst="rect">
            <a:avLst/>
          </a:prstGeom>
          <a:noFill/>
          <a:extLst>
            <a:ext uri="{909E8E84-426E-40DD-AFC4-6F175D3DCCD1}">
              <a14:hiddenFill xmlns:a14="http://schemas.microsoft.com/office/drawing/2010/main">
                <a:solidFill>
                  <a:srgbClr val="FFFFFF"/>
                </a:solidFill>
              </a14:hiddenFill>
            </a:ext>
          </a:extLst>
        </p:spPr>
      </p:pic>
      <p:pic>
        <p:nvPicPr>
          <p:cNvPr id="1096" name="Picture 72" descr="Stockholm University - Wikipedia">
            <a:extLst>
              <a:ext uri="{FF2B5EF4-FFF2-40B4-BE49-F238E27FC236}">
                <a16:creationId xmlns:a16="http://schemas.microsoft.com/office/drawing/2014/main" id="{20FCFF50-E86E-44A2-B10E-53BF8F3F4E58}"/>
              </a:ext>
            </a:extLst>
          </p:cNvPr>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3089711" y="7439134"/>
            <a:ext cx="1371599" cy="1313233"/>
          </a:xfrm>
          <a:prstGeom prst="rect">
            <a:avLst/>
          </a:prstGeom>
          <a:noFill/>
          <a:extLst>
            <a:ext uri="{909E8E84-426E-40DD-AFC4-6F175D3DCCD1}">
              <a14:hiddenFill xmlns:a14="http://schemas.microsoft.com/office/drawing/2010/main">
                <a:solidFill>
                  <a:srgbClr val="FFFFFF"/>
                </a:solidFill>
              </a14:hiddenFill>
            </a:ext>
          </a:extLst>
        </p:spPr>
      </p:pic>
      <p:pic>
        <p:nvPicPr>
          <p:cNvPr id="1098" name="Picture 74" descr="Adam-Mickiewicz-Universität Posen – Wikipedia">
            <a:extLst>
              <a:ext uri="{FF2B5EF4-FFF2-40B4-BE49-F238E27FC236}">
                <a16:creationId xmlns:a16="http://schemas.microsoft.com/office/drawing/2014/main" id="{5F6B07E1-A9C0-4744-A4D2-4EDAFF70F87A}"/>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4635211" y="7470611"/>
            <a:ext cx="1138906" cy="1326882"/>
          </a:xfrm>
          <a:prstGeom prst="rect">
            <a:avLst/>
          </a:prstGeom>
          <a:noFill/>
          <a:extLst>
            <a:ext uri="{909E8E84-426E-40DD-AFC4-6F175D3DCCD1}">
              <a14:hiddenFill xmlns:a14="http://schemas.microsoft.com/office/drawing/2010/main">
                <a:solidFill>
                  <a:srgbClr val="FFFFFF"/>
                </a:solidFill>
              </a14:hiddenFill>
            </a:ext>
          </a:extLst>
        </p:spPr>
      </p:pic>
      <p:pic>
        <p:nvPicPr>
          <p:cNvPr id="1100" name="Picture 76" descr="Aurora College is hiring - INTERACT">
            <a:extLst>
              <a:ext uri="{FF2B5EF4-FFF2-40B4-BE49-F238E27FC236}">
                <a16:creationId xmlns:a16="http://schemas.microsoft.com/office/drawing/2014/main" id="{6CB64B79-6407-4AA6-A06F-EDCCA65740C0}"/>
              </a:ext>
            </a:extLst>
          </p:cNvPr>
          <p:cNvPicPr>
            <a:picLocks noChangeAspect="1" noChangeArrowheads="1"/>
          </p:cNvPicPr>
          <p:nvPr/>
        </p:nvPicPr>
        <p:blipFill rotWithShape="1">
          <a:blip r:embed="rId40" cstate="print">
            <a:extLst>
              <a:ext uri="{28A0092B-C50C-407E-A947-70E740481C1C}">
                <a14:useLocalDpi xmlns:a14="http://schemas.microsoft.com/office/drawing/2010/main" val="0"/>
              </a:ext>
            </a:extLst>
          </a:blip>
          <a:srcRect l="19941" t="12576" r="17249" b="15320"/>
          <a:stretch/>
        </p:blipFill>
        <p:spPr bwMode="auto">
          <a:xfrm>
            <a:off x="6079362" y="7445023"/>
            <a:ext cx="1721904" cy="1374677"/>
          </a:xfrm>
          <a:prstGeom prst="rect">
            <a:avLst/>
          </a:prstGeom>
          <a:noFill/>
          <a:extLst>
            <a:ext uri="{909E8E84-426E-40DD-AFC4-6F175D3DCCD1}">
              <a14:hiddenFill xmlns:a14="http://schemas.microsoft.com/office/drawing/2010/main">
                <a:solidFill>
                  <a:srgbClr val="FFFFFF"/>
                </a:solidFill>
              </a14:hiddenFill>
            </a:ext>
          </a:extLst>
        </p:spPr>
      </p:pic>
      <p:pic>
        <p:nvPicPr>
          <p:cNvPr id="1102" name="Picture 78" descr="Instytut Geofizyki Polskiej Akademii Nauk - EDU-ARCTIC 2 - Od badań  polarnych do naukowej pasji">
            <a:extLst>
              <a:ext uri="{FF2B5EF4-FFF2-40B4-BE49-F238E27FC236}">
                <a16:creationId xmlns:a16="http://schemas.microsoft.com/office/drawing/2014/main" id="{E949756F-8674-4AC6-B81B-1E34446E4AF1}"/>
              </a:ext>
            </a:extLst>
          </p:cNvPr>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7993387" y="7834046"/>
            <a:ext cx="2745776" cy="734591"/>
          </a:xfrm>
          <a:prstGeom prst="rect">
            <a:avLst/>
          </a:prstGeom>
          <a:noFill/>
          <a:extLst>
            <a:ext uri="{909E8E84-426E-40DD-AFC4-6F175D3DCCD1}">
              <a14:hiddenFill xmlns:a14="http://schemas.microsoft.com/office/drawing/2010/main">
                <a:solidFill>
                  <a:srgbClr val="FFFFFF"/>
                </a:solidFill>
              </a14:hiddenFill>
            </a:ext>
          </a:extLst>
        </p:spPr>
      </p:pic>
      <p:pic>
        <p:nvPicPr>
          <p:cNvPr id="1104" name="Picture 80" descr="Uniwersytet Mikołaja Kopernika w Toruniu">
            <a:extLst>
              <a:ext uri="{FF2B5EF4-FFF2-40B4-BE49-F238E27FC236}">
                <a16:creationId xmlns:a16="http://schemas.microsoft.com/office/drawing/2014/main" id="{2117B5D4-E4FB-4202-9D37-5AC26D35523A}"/>
              </a:ext>
            </a:extLst>
          </p:cNvPr>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10762613" y="7612604"/>
            <a:ext cx="3025472" cy="1272209"/>
          </a:xfrm>
          <a:prstGeom prst="rect">
            <a:avLst/>
          </a:prstGeom>
          <a:noFill/>
          <a:extLst>
            <a:ext uri="{909E8E84-426E-40DD-AFC4-6F175D3DCCD1}">
              <a14:hiddenFill xmlns:a14="http://schemas.microsoft.com/office/drawing/2010/main">
                <a:solidFill>
                  <a:srgbClr val="FFFFFF"/>
                </a:solidFill>
              </a14:hiddenFill>
            </a:ext>
          </a:extLst>
        </p:spPr>
      </p:pic>
      <p:pic>
        <p:nvPicPr>
          <p:cNvPr id="1106" name="Picture 82" descr="UA Logo | Public Affairs">
            <a:extLst>
              <a:ext uri="{FF2B5EF4-FFF2-40B4-BE49-F238E27FC236}">
                <a16:creationId xmlns:a16="http://schemas.microsoft.com/office/drawing/2014/main" id="{088E83B4-2F6B-4AE3-A39C-7C15AEC5583F}"/>
              </a:ext>
            </a:extLst>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13501133" y="7533068"/>
            <a:ext cx="1880048" cy="138063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32" descr="Marine Institute (MI) - EuroGOOS">
            <a:extLst>
              <a:ext uri="{FF2B5EF4-FFF2-40B4-BE49-F238E27FC236}">
                <a16:creationId xmlns:a16="http://schemas.microsoft.com/office/drawing/2014/main" id="{8CEF6FEF-D4B0-43F3-966F-B9D1F6558D82}"/>
              </a:ext>
            </a:extLst>
          </p:cNvPr>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15581646" y="7843727"/>
            <a:ext cx="2420094" cy="936945"/>
          </a:xfrm>
          <a:prstGeom prst="rect">
            <a:avLst/>
          </a:prstGeom>
          <a:noFill/>
          <a:extLst>
            <a:ext uri="{909E8E84-426E-40DD-AFC4-6F175D3DCCD1}">
              <a14:hiddenFill xmlns:a14="http://schemas.microsoft.com/office/drawing/2010/main">
                <a:solidFill>
                  <a:srgbClr val="FFFFFF"/>
                </a:solidFill>
              </a14:hiddenFill>
            </a:ext>
          </a:extLst>
        </p:spPr>
      </p:pic>
      <p:pic>
        <p:nvPicPr>
          <p:cNvPr id="1108" name="Picture 84" descr="UK Research and Innovation - Wikidata">
            <a:extLst>
              <a:ext uri="{FF2B5EF4-FFF2-40B4-BE49-F238E27FC236}">
                <a16:creationId xmlns:a16="http://schemas.microsoft.com/office/drawing/2014/main" id="{E578F7CF-C7A8-43B3-91B9-EC4ED766F6AD}"/>
              </a:ext>
            </a:extLst>
          </p:cNvPr>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8020560" y="9154099"/>
            <a:ext cx="2850098" cy="845628"/>
          </a:xfrm>
          <a:prstGeom prst="rect">
            <a:avLst/>
          </a:prstGeom>
          <a:noFill/>
          <a:extLst>
            <a:ext uri="{909E8E84-426E-40DD-AFC4-6F175D3DCCD1}">
              <a14:hiddenFill xmlns:a14="http://schemas.microsoft.com/office/drawing/2010/main">
                <a:solidFill>
                  <a:srgbClr val="FFFFFF"/>
                </a:solidFill>
              </a14:hiddenFill>
            </a:ext>
          </a:extLst>
        </p:spPr>
      </p:pic>
      <p:pic>
        <p:nvPicPr>
          <p:cNvPr id="1110" name="Picture 86" descr="Helsingin Yliopisto | Fentec">
            <a:extLst>
              <a:ext uri="{FF2B5EF4-FFF2-40B4-BE49-F238E27FC236}">
                <a16:creationId xmlns:a16="http://schemas.microsoft.com/office/drawing/2014/main" id="{7BEFA94E-9552-4FEC-922E-F5A0AB1749D1}"/>
              </a:ext>
            </a:extLst>
          </p:cNvPr>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50146" y="8877182"/>
            <a:ext cx="1560446" cy="1272552"/>
          </a:xfrm>
          <a:prstGeom prst="rect">
            <a:avLst/>
          </a:prstGeom>
          <a:noFill/>
          <a:extLst>
            <a:ext uri="{909E8E84-426E-40DD-AFC4-6F175D3DCCD1}">
              <a14:hiddenFill xmlns:a14="http://schemas.microsoft.com/office/drawing/2010/main">
                <a:solidFill>
                  <a:srgbClr val="FFFFFF"/>
                </a:solidFill>
              </a14:hiddenFill>
            </a:ext>
          </a:extLst>
        </p:spPr>
      </p:pic>
      <p:pic>
        <p:nvPicPr>
          <p:cNvPr id="1112" name="Picture 88" descr="☑️FMI- Finnish Meteorological Institute / ILMATIETEEN LAITOS — Government  Agency from Finland, experience with ADB, EC, EIB, WB, GIZ, MFA Finland,  UN, FP7, Horizon 2020, WMO, Horizon Europe — Environment &amp; NRM, Research  sectors — DevelopmentAid">
            <a:extLst>
              <a:ext uri="{FF2B5EF4-FFF2-40B4-BE49-F238E27FC236}">
                <a16:creationId xmlns:a16="http://schemas.microsoft.com/office/drawing/2014/main" id="{5786E854-64DF-48DA-B804-1DFD07295CBA}"/>
              </a:ext>
            </a:extLst>
          </p:cNvPr>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3984588" y="8860839"/>
            <a:ext cx="1784372" cy="1399808"/>
          </a:xfrm>
          <a:prstGeom prst="rect">
            <a:avLst/>
          </a:prstGeom>
          <a:noFill/>
          <a:extLst>
            <a:ext uri="{909E8E84-426E-40DD-AFC4-6F175D3DCCD1}">
              <a14:hiddenFill xmlns:a14="http://schemas.microsoft.com/office/drawing/2010/main">
                <a:solidFill>
                  <a:srgbClr val="FFFFFF"/>
                </a:solidFill>
              </a14:hiddenFill>
            </a:ext>
          </a:extLst>
        </p:spPr>
      </p:pic>
      <p:pic>
        <p:nvPicPr>
          <p:cNvPr id="1114" name="Picture 90" descr="Bulgarian Antarctic Institute - Home">
            <a:extLst>
              <a:ext uri="{FF2B5EF4-FFF2-40B4-BE49-F238E27FC236}">
                <a16:creationId xmlns:a16="http://schemas.microsoft.com/office/drawing/2014/main" id="{882F0EF4-1722-49A9-8A6E-E5709B1DA040}"/>
              </a:ext>
            </a:extLst>
          </p:cNvPr>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5977283" y="8913703"/>
            <a:ext cx="1267643" cy="1258961"/>
          </a:xfrm>
          <a:prstGeom prst="rect">
            <a:avLst/>
          </a:prstGeom>
          <a:noFill/>
          <a:extLst>
            <a:ext uri="{909E8E84-426E-40DD-AFC4-6F175D3DCCD1}">
              <a14:hiddenFill xmlns:a14="http://schemas.microsoft.com/office/drawing/2010/main">
                <a:solidFill>
                  <a:srgbClr val="FFFFFF"/>
                </a:solidFill>
              </a14:hiddenFill>
            </a:ext>
          </a:extLst>
        </p:spPr>
      </p:pic>
      <p:pic>
        <p:nvPicPr>
          <p:cNvPr id="1116" name="Picture 92" descr="Science logistics support in the Arctic | UIC Science">
            <a:extLst>
              <a:ext uri="{FF2B5EF4-FFF2-40B4-BE49-F238E27FC236}">
                <a16:creationId xmlns:a16="http://schemas.microsoft.com/office/drawing/2014/main" id="{91639D47-83C9-43DC-985D-AA8CD168D202}"/>
              </a:ext>
            </a:extLst>
          </p:cNvPr>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1814219" y="8701301"/>
            <a:ext cx="1225736" cy="1507656"/>
          </a:xfrm>
          <a:prstGeom prst="rect">
            <a:avLst/>
          </a:prstGeom>
          <a:noFill/>
          <a:extLst>
            <a:ext uri="{909E8E84-426E-40DD-AFC4-6F175D3DCCD1}">
              <a14:hiddenFill xmlns:a14="http://schemas.microsoft.com/office/drawing/2010/main">
                <a:solidFill>
                  <a:srgbClr val="FFFFFF"/>
                </a:solidFill>
              </a14:hiddenFill>
            </a:ext>
          </a:extLst>
        </p:spPr>
      </p:pic>
      <p:pic>
        <p:nvPicPr>
          <p:cNvPr id="1120" name="Picture 96" descr="UArctic - University of the Arctic - Reminder - Call for content: Arctic  Biodiversity Congress 2018">
            <a:extLst>
              <a:ext uri="{FF2B5EF4-FFF2-40B4-BE49-F238E27FC236}">
                <a16:creationId xmlns:a16="http://schemas.microsoft.com/office/drawing/2014/main" id="{C99E4B2E-EC48-4C55-BAD5-5B320291594A}"/>
              </a:ext>
            </a:extLst>
          </p:cNvPr>
          <p:cNvPicPr>
            <a:picLocks noChangeAspect="1" noChangeArrowheads="1"/>
          </p:cNvPicPr>
          <p:nvPr/>
        </p:nvPicPr>
        <p:blipFill rotWithShape="1">
          <a:blip r:embed="rId50">
            <a:extLst>
              <a:ext uri="{28A0092B-C50C-407E-A947-70E740481C1C}">
                <a14:useLocalDpi xmlns:a14="http://schemas.microsoft.com/office/drawing/2010/main" val="0"/>
              </a:ext>
            </a:extLst>
          </a:blip>
          <a:srcRect l="33835" t="34426" r="32614" b="35072"/>
          <a:stretch/>
        </p:blipFill>
        <p:spPr bwMode="auto">
          <a:xfrm>
            <a:off x="15286907" y="8884813"/>
            <a:ext cx="2175981" cy="123641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nkode Societa Cooperativa">
            <a:extLst>
              <a:ext uri="{FF2B5EF4-FFF2-40B4-BE49-F238E27FC236}">
                <a16:creationId xmlns:a16="http://schemas.microsoft.com/office/drawing/2014/main" id="{40AA4750-FF6D-4178-8456-58997D0D0DCE}"/>
              </a:ext>
            </a:extLst>
          </p:cNvPr>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16846346" y="1721317"/>
            <a:ext cx="1375382" cy="137538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ACTRIS Newsletter | ACTRIS">
            <a:extLst>
              <a:ext uri="{FF2B5EF4-FFF2-40B4-BE49-F238E27FC236}">
                <a16:creationId xmlns:a16="http://schemas.microsoft.com/office/drawing/2014/main" id="{6523A711-22D1-4D15-AA4A-DAE91D7110A8}"/>
              </a:ext>
            </a:extLst>
          </p:cNvPr>
          <p:cNvPicPr>
            <a:picLocks noChangeAspect="1" noChangeArrowheads="1"/>
          </p:cNvPicPr>
          <p:nvPr/>
        </p:nvPicPr>
        <p:blipFill>
          <a:blip r:embed="rId52" cstate="print">
            <a:extLst>
              <a:ext uri="{28A0092B-C50C-407E-A947-70E740481C1C}">
                <a14:useLocalDpi xmlns:a14="http://schemas.microsoft.com/office/drawing/2010/main" val="0"/>
              </a:ext>
            </a:extLst>
          </a:blip>
          <a:srcRect/>
          <a:stretch>
            <a:fillRect/>
          </a:stretch>
        </p:blipFill>
        <p:spPr bwMode="auto">
          <a:xfrm>
            <a:off x="1957347" y="3968705"/>
            <a:ext cx="1884533" cy="11337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Association of Polar Early Career Scientists - Logos">
            <a:extLst>
              <a:ext uri="{FF2B5EF4-FFF2-40B4-BE49-F238E27FC236}">
                <a16:creationId xmlns:a16="http://schemas.microsoft.com/office/drawing/2014/main" id="{C79F464F-FE71-45AC-8A8D-EB5E0200F41E}"/>
              </a:ext>
            </a:extLst>
          </p:cNvPr>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12700854" y="3141295"/>
            <a:ext cx="2743200" cy="9334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D18A36A1-882F-43CB-A9E8-A98E391CA2C7}"/>
              </a:ext>
            </a:extLst>
          </p:cNvPr>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354973" y="4194411"/>
            <a:ext cx="1292277" cy="637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782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5" name="PlaceHolder 1"/>
          <p:cNvSpPr>
            <a:spLocks noGrp="1"/>
          </p:cNvSpPr>
          <p:nvPr>
            <p:ph type="title"/>
          </p:nvPr>
        </p:nvSpPr>
        <p:spPr>
          <a:xfrm>
            <a:off x="833400" y="1008000"/>
            <a:ext cx="16830720" cy="1145160"/>
          </a:xfrm>
          <a:prstGeom prst="rect">
            <a:avLst/>
          </a:prstGeom>
          <a:noFill/>
          <a:ln w="0">
            <a:noFill/>
          </a:ln>
        </p:spPr>
        <p:txBody>
          <a:bodyPr lIns="182880" tIns="182880" rIns="182880" bIns="182880" anchor="t">
            <a:noAutofit/>
          </a:bodyPr>
          <a:lstStyle/>
          <a:p>
            <a:pPr>
              <a:lnSpc>
                <a:spcPct val="100000"/>
              </a:lnSpc>
              <a:buNone/>
              <a:tabLst>
                <a:tab pos="0" algn="l"/>
              </a:tabLst>
            </a:pPr>
            <a:r>
              <a:rPr lang="es" sz="4600" b="0" strike="noStrike" spc="-1">
                <a:solidFill>
                  <a:schemeClr val="accent1"/>
                </a:solidFill>
                <a:latin typeface="Montserrat Light"/>
                <a:ea typeface="Montserrat Light"/>
              </a:rPr>
              <a:t>Lorem ipsum dolor sit amet</a:t>
            </a:r>
            <a:endParaRPr lang="en-US" sz="4600" b="0" strike="noStrike" spc="-1">
              <a:solidFill>
                <a:srgbClr val="000000"/>
              </a:solidFill>
              <a:latin typeface="Arial"/>
            </a:endParaRPr>
          </a:p>
        </p:txBody>
      </p:sp>
      <p:sp>
        <p:nvSpPr>
          <p:cNvPr id="396" name="PlaceHolder 2"/>
          <p:cNvSpPr>
            <a:spLocks noGrp="1"/>
          </p:cNvSpPr>
          <p:nvPr>
            <p:ph/>
          </p:nvPr>
        </p:nvSpPr>
        <p:spPr>
          <a:xfrm>
            <a:off x="898200" y="2910960"/>
            <a:ext cx="7006320" cy="6832440"/>
          </a:xfrm>
          <a:prstGeom prst="rect">
            <a:avLst/>
          </a:prstGeom>
          <a:noFill/>
          <a:ln w="0">
            <a:noFill/>
          </a:ln>
        </p:spPr>
        <p:txBody>
          <a:bodyPr lIns="182880" tIns="182880" rIns="182880" bIns="182880" anchor="t">
            <a:normAutofit/>
          </a:bodyPr>
          <a:lstStyle/>
          <a:p>
            <a:pPr>
              <a:lnSpc>
                <a:spcPct val="115000"/>
              </a:lnSpc>
              <a:spcAft>
                <a:spcPts val="2401"/>
              </a:spcAft>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p:txBody>
      </p:sp>
      <p:sp>
        <p:nvSpPr>
          <p:cNvPr id="397" name="PlaceHolder 3"/>
          <p:cNvSpPr>
            <a:spLocks noGrp="1"/>
          </p:cNvSpPr>
          <p:nvPr>
            <p:ph/>
          </p:nvPr>
        </p:nvSpPr>
        <p:spPr>
          <a:xfrm>
            <a:off x="7905240" y="2910960"/>
            <a:ext cx="6804360" cy="6832440"/>
          </a:xfrm>
          <a:prstGeom prst="rect">
            <a:avLst/>
          </a:prstGeom>
          <a:noFill/>
          <a:ln w="0">
            <a:noFill/>
          </a:ln>
        </p:spPr>
        <p:txBody>
          <a:bodyPr lIns="182880" tIns="182880" rIns="182880" bIns="182880" anchor="t">
            <a:normAutofit/>
          </a:bodyPr>
          <a:lstStyle/>
          <a:p>
            <a:pPr>
              <a:lnSpc>
                <a:spcPct val="115000"/>
              </a:lnSpc>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a:p>
            <a:pPr>
              <a:lnSpc>
                <a:spcPct val="115000"/>
              </a:lnSpc>
              <a:spcBef>
                <a:spcPts val="2401"/>
              </a:spcBef>
              <a:buNone/>
              <a:tabLst>
                <a:tab pos="0" algn="l"/>
              </a:tabLst>
            </a:pPr>
            <a:endParaRPr lang="en-US" sz="3200" b="0" strike="noStrike" spc="-1">
              <a:solidFill>
                <a:srgbClr val="000000"/>
              </a:solidFill>
              <a:latin typeface="Arial"/>
            </a:endParaRPr>
          </a:p>
          <a:p>
            <a:pPr>
              <a:lnSpc>
                <a:spcPct val="115000"/>
              </a:lnSpc>
              <a:spcBef>
                <a:spcPts val="2401"/>
              </a:spcBef>
              <a:spcAft>
                <a:spcPts val="2401"/>
              </a:spcAft>
              <a:buNone/>
              <a:tabLst>
                <a:tab pos="0" algn="l"/>
              </a:tabLst>
            </a:pPr>
            <a:endParaRPr lang="en-US" sz="3200" b="0" strike="noStrike" spc="-1">
              <a:solidFill>
                <a:srgbClr val="000000"/>
              </a:solidFill>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8" name="PlaceHolder 1"/>
          <p:cNvSpPr>
            <a:spLocks noGrp="1"/>
          </p:cNvSpPr>
          <p:nvPr>
            <p:ph type="title"/>
          </p:nvPr>
        </p:nvSpPr>
        <p:spPr>
          <a:xfrm>
            <a:off x="3490920" y="2981160"/>
            <a:ext cx="11305800" cy="1683360"/>
          </a:xfrm>
          <a:prstGeom prst="rect">
            <a:avLst/>
          </a:prstGeom>
          <a:noFill/>
          <a:ln w="0">
            <a:noFill/>
          </a:ln>
        </p:spPr>
        <p:txBody>
          <a:bodyPr lIns="182880" tIns="182880" rIns="182880" bIns="182880" anchor="ctr">
            <a:normAutofit fontScale="90000"/>
          </a:bodyPr>
          <a:lstStyle/>
          <a:p>
            <a:pPr algn="ctr">
              <a:lnSpc>
                <a:spcPct val="100000"/>
              </a:lnSpc>
              <a:buNone/>
              <a:tabLst>
                <a:tab pos="0" algn="l"/>
              </a:tabLst>
            </a:pPr>
            <a:r>
              <a:rPr lang="es" sz="7200" b="0" strike="noStrike" spc="-1">
                <a:solidFill>
                  <a:schemeClr val="accent1"/>
                </a:solidFill>
                <a:latin typeface="Montserrat Light"/>
                <a:ea typeface="Montserrat Light"/>
              </a:rPr>
              <a:t>Fusce suscipit vitae nunc nec tempor</a:t>
            </a:r>
            <a:endParaRPr lang="en-US" sz="7200" b="0" strike="noStrike" spc="-1">
              <a:solidFill>
                <a:srgbClr val="000000"/>
              </a:solidFill>
              <a:latin typeface="Arial"/>
            </a:endParaRPr>
          </a:p>
        </p:txBody>
      </p:sp>
      <p:sp>
        <p:nvSpPr>
          <p:cNvPr id="399" name="PlaceHolder 2"/>
          <p:cNvSpPr>
            <a:spLocks noGrp="1"/>
          </p:cNvSpPr>
          <p:nvPr>
            <p:ph type="title"/>
          </p:nvPr>
        </p:nvSpPr>
        <p:spPr>
          <a:xfrm>
            <a:off x="3795840" y="5049360"/>
            <a:ext cx="11000880" cy="1683360"/>
          </a:xfrm>
          <a:prstGeom prst="rect">
            <a:avLst/>
          </a:prstGeom>
          <a:noFill/>
          <a:ln w="0">
            <a:noFill/>
          </a:ln>
        </p:spPr>
        <p:txBody>
          <a:bodyPr lIns="182880" tIns="182880" rIns="182880" bIns="182880" anchor="ctr">
            <a:normAutofit/>
          </a:bodyPr>
          <a:lstStyle/>
          <a:p>
            <a:pPr algn="ctr">
              <a:lnSpc>
                <a:spcPct val="100000"/>
              </a:lnSpc>
              <a:buNone/>
              <a:tabLst>
                <a:tab pos="0" algn="l"/>
              </a:tabLst>
            </a:pPr>
            <a:r>
              <a:rPr lang="es" sz="2400" b="0" strike="noStrike" spc="-1">
                <a:solidFill>
                  <a:schemeClr val="accent1"/>
                </a:solidFill>
                <a:latin typeface="Montserrat Light"/>
                <a:ea typeface="Montserrat Light"/>
              </a:rPr>
              <a:t>Lorem ipsum dolor sit amet, consectetur adipiscing elit. Integer sed feugiat metus, nec tincidunt risus. </a:t>
            </a:r>
            <a:endParaRPr lang="en-US" sz="2400" b="0" strike="noStrike" spc="-1">
              <a:solidFill>
                <a:srgbClr val="000000"/>
              </a:solidFill>
              <a:latin typeface="Arial"/>
            </a:endParaRPr>
          </a:p>
          <a:p>
            <a:pPr algn="ctr">
              <a:lnSpc>
                <a:spcPct val="100000"/>
              </a:lnSpc>
              <a:buNone/>
              <a:tabLst>
                <a:tab pos="0" algn="l"/>
              </a:tabLst>
            </a:pPr>
            <a:endParaRPr lang="en-US" sz="2400" b="0" strike="noStrike" spc="-1">
              <a:solidFill>
                <a:srgbClr val="000000"/>
              </a:solidFill>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0" name="Google Shape;140;p27"/>
          <p:cNvPicPr/>
          <p:nvPr/>
        </p:nvPicPr>
        <p:blipFill>
          <a:blip r:embed="rId2"/>
          <a:srcRect l="-489507" t="-710756" r="-489507" b="-710756"/>
          <a:stretch/>
        </p:blipFill>
        <p:spPr>
          <a:xfrm>
            <a:off x="9167040" y="10440"/>
            <a:ext cx="9143640" cy="10286640"/>
          </a:xfrm>
          <a:prstGeom prst="rect">
            <a:avLst/>
          </a:prstGeom>
          <a:ln w="0">
            <a:noFill/>
          </a:ln>
        </p:spPr>
      </p:pic>
      <p:sp>
        <p:nvSpPr>
          <p:cNvPr id="401" name="PlaceHolder 1"/>
          <p:cNvSpPr>
            <a:spLocks noGrp="1"/>
          </p:cNvSpPr>
          <p:nvPr>
            <p:ph type="title"/>
          </p:nvPr>
        </p:nvSpPr>
        <p:spPr>
          <a:xfrm>
            <a:off x="844200" y="1999800"/>
            <a:ext cx="6461640" cy="2964240"/>
          </a:xfrm>
          <a:prstGeom prst="rect">
            <a:avLst/>
          </a:prstGeom>
          <a:noFill/>
          <a:ln w="0">
            <a:noFill/>
          </a:ln>
        </p:spPr>
        <p:txBody>
          <a:bodyPr lIns="182880" tIns="182880" rIns="182880" bIns="182880" anchor="b">
            <a:noAutofit/>
          </a:bodyPr>
          <a:lstStyle/>
          <a:p>
            <a:pPr>
              <a:lnSpc>
                <a:spcPct val="100000"/>
              </a:lnSpc>
              <a:buNone/>
              <a:tabLst>
                <a:tab pos="0" algn="l"/>
              </a:tabLst>
            </a:pPr>
            <a:r>
              <a:rPr lang="es" sz="4500" b="0" strike="noStrike" spc="-1">
                <a:solidFill>
                  <a:schemeClr val="accent1"/>
                </a:solidFill>
                <a:latin typeface="Montserrat Light"/>
                <a:ea typeface="Montserrat Light"/>
              </a:rPr>
              <a:t>Lorem ipsum dolor sit amet</a:t>
            </a:r>
            <a:endParaRPr lang="en-US" sz="4500" b="0" strike="noStrike" spc="-1">
              <a:solidFill>
                <a:srgbClr val="000000"/>
              </a:solidFill>
              <a:latin typeface="Arial"/>
            </a:endParaRPr>
          </a:p>
        </p:txBody>
      </p:sp>
      <p:sp>
        <p:nvSpPr>
          <p:cNvPr id="402" name="PlaceHolder 2"/>
          <p:cNvSpPr>
            <a:spLocks noGrp="1"/>
          </p:cNvSpPr>
          <p:nvPr>
            <p:ph type="subTitle"/>
          </p:nvPr>
        </p:nvSpPr>
        <p:spPr>
          <a:xfrm>
            <a:off x="919080" y="5139360"/>
            <a:ext cx="5986080" cy="2469960"/>
          </a:xfrm>
          <a:prstGeom prst="rect">
            <a:avLst/>
          </a:prstGeom>
          <a:noFill/>
          <a:ln w="0">
            <a:noFill/>
          </a:ln>
        </p:spPr>
        <p:txBody>
          <a:bodyPr lIns="182880" tIns="182880" rIns="182880" bIns="182880" anchor="t">
            <a:normAutofit fontScale="79330" lnSpcReduction="10000"/>
          </a:bodyPr>
          <a:lstStyle/>
          <a:p>
            <a:pPr>
              <a:lnSpc>
                <a:spcPct val="115000"/>
              </a:lnSpc>
              <a:buNone/>
              <a:tabLst>
                <a:tab pos="0" algn="l"/>
              </a:tabLst>
            </a:pPr>
            <a:r>
              <a:rPr lang="es" sz="2200" b="0" strike="noStrike" spc="-1">
                <a:solidFill>
                  <a:srgbClr val="363E47"/>
                </a:solidFill>
                <a:latin typeface="Montserrat SemiBold"/>
                <a:ea typeface="Montserrat SemiBold"/>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2200" b="0" strike="noStrike" spc="-1">
              <a:solidFill>
                <a:srgbClr val="000000"/>
              </a:solidFill>
              <a:latin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3" name="PlaceHolder 1"/>
          <p:cNvSpPr>
            <a:spLocks noGrp="1"/>
          </p:cNvSpPr>
          <p:nvPr>
            <p:ph type="title"/>
          </p:nvPr>
        </p:nvSpPr>
        <p:spPr>
          <a:xfrm>
            <a:off x="833400" y="1008000"/>
            <a:ext cx="16830720" cy="1145160"/>
          </a:xfrm>
          <a:prstGeom prst="rect">
            <a:avLst/>
          </a:prstGeom>
          <a:noFill/>
          <a:ln w="0">
            <a:noFill/>
          </a:ln>
        </p:spPr>
        <p:txBody>
          <a:bodyPr lIns="182880" tIns="182880" rIns="182880" bIns="182880" anchor="t">
            <a:noAutofit/>
          </a:bodyPr>
          <a:lstStyle/>
          <a:p>
            <a:pPr>
              <a:lnSpc>
                <a:spcPct val="100000"/>
              </a:lnSpc>
              <a:buNone/>
              <a:tabLst>
                <a:tab pos="0" algn="l"/>
              </a:tabLst>
            </a:pPr>
            <a:r>
              <a:rPr lang="es" sz="4600" b="0" strike="noStrike" spc="-1">
                <a:solidFill>
                  <a:schemeClr val="accent1"/>
                </a:solidFill>
                <a:latin typeface="Montserrat Light"/>
                <a:ea typeface="Montserrat Light"/>
              </a:rPr>
              <a:t>Lorem ipsum dolor sit amet</a:t>
            </a:r>
            <a:endParaRPr lang="en-US" sz="4600" b="0" strike="noStrike" spc="-1">
              <a:solidFill>
                <a:srgbClr val="000000"/>
              </a:solidFill>
              <a:latin typeface="Arial"/>
            </a:endParaRPr>
          </a:p>
        </p:txBody>
      </p:sp>
      <p:sp>
        <p:nvSpPr>
          <p:cNvPr id="404" name="PlaceHolder 2"/>
          <p:cNvSpPr>
            <a:spLocks noGrp="1"/>
          </p:cNvSpPr>
          <p:nvPr>
            <p:ph/>
          </p:nvPr>
        </p:nvSpPr>
        <p:spPr>
          <a:xfrm>
            <a:off x="898200" y="2910960"/>
            <a:ext cx="7006320" cy="6832440"/>
          </a:xfrm>
          <a:prstGeom prst="rect">
            <a:avLst/>
          </a:prstGeom>
          <a:noFill/>
          <a:ln w="0">
            <a:noFill/>
          </a:ln>
        </p:spPr>
        <p:txBody>
          <a:bodyPr lIns="182880" tIns="182880" rIns="182880" bIns="182880" anchor="t">
            <a:normAutofit/>
          </a:bodyPr>
          <a:lstStyle/>
          <a:p>
            <a:pPr>
              <a:lnSpc>
                <a:spcPct val="115000"/>
              </a:lnSpc>
              <a:spcAft>
                <a:spcPts val="2401"/>
              </a:spcAft>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p:txBody>
      </p:sp>
      <p:sp>
        <p:nvSpPr>
          <p:cNvPr id="405" name="PlaceHolder 3"/>
          <p:cNvSpPr>
            <a:spLocks noGrp="1"/>
          </p:cNvSpPr>
          <p:nvPr>
            <p:ph/>
          </p:nvPr>
        </p:nvSpPr>
        <p:spPr>
          <a:xfrm>
            <a:off x="7905240" y="2910960"/>
            <a:ext cx="6804360" cy="6832440"/>
          </a:xfrm>
          <a:prstGeom prst="rect">
            <a:avLst/>
          </a:prstGeom>
          <a:noFill/>
          <a:ln w="0">
            <a:noFill/>
          </a:ln>
        </p:spPr>
        <p:txBody>
          <a:bodyPr lIns="182880" tIns="182880" rIns="182880" bIns="182880" anchor="t">
            <a:normAutofit/>
          </a:bodyPr>
          <a:lstStyle/>
          <a:p>
            <a:pPr>
              <a:lnSpc>
                <a:spcPct val="115000"/>
              </a:lnSpc>
              <a:buNone/>
              <a:tabLst>
                <a:tab pos="0" algn="l"/>
              </a:tabLst>
            </a:pPr>
            <a:r>
              <a:rPr lang="es" sz="3200" b="0" strike="noStrike" spc="-1">
                <a:solidFill>
                  <a:srgbClr val="363E47"/>
                </a:solidFill>
                <a:latin typeface="Montserrat"/>
                <a:ea typeface="Montserrat"/>
              </a:rPr>
              <a:t>Lorem ipsum dolor sit amet, consectetur adipiscing elit. Integer sed feugiat metus, nec tincidunt risus. Fusce condimentum ligula hendrerit ultricies tempor. Integer id felis placerat quam elementum maximus. Praesent facilisis dolor sapien, at vulputate felis ultrices quis. Fusce suscipit vitae nunc nec tempor.</a:t>
            </a:r>
            <a:endParaRPr lang="en-US" sz="3200" b="0" strike="noStrike" spc="-1">
              <a:solidFill>
                <a:srgbClr val="000000"/>
              </a:solidFill>
              <a:latin typeface="Arial"/>
            </a:endParaRPr>
          </a:p>
          <a:p>
            <a:pPr>
              <a:lnSpc>
                <a:spcPct val="115000"/>
              </a:lnSpc>
              <a:spcBef>
                <a:spcPts val="2401"/>
              </a:spcBef>
              <a:buNone/>
              <a:tabLst>
                <a:tab pos="0" algn="l"/>
              </a:tabLst>
            </a:pPr>
            <a:endParaRPr lang="en-US" sz="3200" b="0" strike="noStrike" spc="-1">
              <a:solidFill>
                <a:srgbClr val="000000"/>
              </a:solidFill>
              <a:latin typeface="Arial"/>
            </a:endParaRPr>
          </a:p>
          <a:p>
            <a:pPr>
              <a:lnSpc>
                <a:spcPct val="115000"/>
              </a:lnSpc>
              <a:spcBef>
                <a:spcPts val="2401"/>
              </a:spcBef>
              <a:spcAft>
                <a:spcPts val="2401"/>
              </a:spcAft>
              <a:buNone/>
              <a:tabLst>
                <a:tab pos="0" algn="l"/>
              </a:tabLst>
            </a:pPr>
            <a:endParaRPr lang="en-US" sz="3200" b="0" strike="noStrike" spc="-1">
              <a:solidFill>
                <a:srgbClr val="000000"/>
              </a:solidFill>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406" name="PlaceHolder 1"/>
          <p:cNvSpPr>
            <a:spLocks noGrp="1"/>
          </p:cNvSpPr>
          <p:nvPr>
            <p:ph type="title"/>
          </p:nvPr>
        </p:nvSpPr>
        <p:spPr>
          <a:xfrm>
            <a:off x="844920" y="1081080"/>
            <a:ext cx="6948000" cy="1510920"/>
          </a:xfrm>
          <a:prstGeom prst="rect">
            <a:avLst/>
          </a:prstGeom>
          <a:noFill/>
          <a:ln w="0">
            <a:noFill/>
          </a:ln>
        </p:spPr>
        <p:txBody>
          <a:bodyPr lIns="182880" tIns="182880" rIns="182880" bIns="182880" anchor="t">
            <a:normAutofit/>
          </a:bodyPr>
          <a:lstStyle/>
          <a:p>
            <a:pPr>
              <a:lnSpc>
                <a:spcPct val="100000"/>
              </a:lnSpc>
              <a:buNone/>
              <a:tabLst>
                <a:tab pos="0" algn="l"/>
              </a:tabLst>
            </a:pPr>
            <a:r>
              <a:rPr lang="es" sz="4000" b="0" strike="noStrike" spc="-1">
                <a:solidFill>
                  <a:schemeClr val="accent1"/>
                </a:solidFill>
                <a:latin typeface="Montserrat Light"/>
                <a:ea typeface="Montserrat Light"/>
              </a:rPr>
              <a:t>Download typefaces</a:t>
            </a:r>
            <a:endParaRPr lang="en-US" sz="4000" b="0" strike="noStrike" spc="-1">
              <a:solidFill>
                <a:srgbClr val="000000"/>
              </a:solidFill>
              <a:latin typeface="Arial"/>
            </a:endParaRPr>
          </a:p>
        </p:txBody>
      </p:sp>
      <p:sp>
        <p:nvSpPr>
          <p:cNvPr id="407" name="PlaceHolder 2"/>
          <p:cNvSpPr>
            <a:spLocks noGrp="1"/>
          </p:cNvSpPr>
          <p:nvPr>
            <p:ph/>
          </p:nvPr>
        </p:nvSpPr>
        <p:spPr>
          <a:xfrm>
            <a:off x="845280" y="2779200"/>
            <a:ext cx="6948000" cy="6358320"/>
          </a:xfrm>
          <a:prstGeom prst="rect">
            <a:avLst/>
          </a:prstGeom>
          <a:noFill/>
          <a:ln w="0">
            <a:noFill/>
          </a:ln>
        </p:spPr>
        <p:txBody>
          <a:bodyPr lIns="182880" tIns="182880" rIns="182880" bIns="182880" anchor="t">
            <a:normAutofit lnSpcReduction="10000"/>
          </a:bodyPr>
          <a:lstStyle/>
          <a:p>
            <a:pPr>
              <a:lnSpc>
                <a:spcPct val="115000"/>
              </a:lnSpc>
              <a:buNone/>
              <a:tabLst>
                <a:tab pos="0" algn="l"/>
              </a:tabLst>
            </a:pPr>
            <a:endParaRPr lang="en-US" sz="2800" b="0" strike="noStrike" spc="-1">
              <a:solidFill>
                <a:srgbClr val="000000"/>
              </a:solidFill>
              <a:latin typeface="Arial"/>
            </a:endParaRPr>
          </a:p>
          <a:p>
            <a:pPr>
              <a:lnSpc>
                <a:spcPct val="115000"/>
              </a:lnSpc>
              <a:spcBef>
                <a:spcPts val="2401"/>
              </a:spcBef>
              <a:buNone/>
              <a:tabLst>
                <a:tab pos="0" algn="l"/>
              </a:tabLst>
            </a:pPr>
            <a:r>
              <a:rPr lang="es" sz="2800" b="0" strike="noStrike" spc="-1">
                <a:solidFill>
                  <a:srgbClr val="363E47"/>
                </a:solidFill>
                <a:latin typeface="Montserrat"/>
                <a:ea typeface="Montserrat SemiBold"/>
              </a:rPr>
              <a:t>Please install this font for powerpoint</a:t>
            </a:r>
            <a:endParaRPr lang="en-US" sz="2800" b="0" strike="noStrike" spc="-1">
              <a:solidFill>
                <a:srgbClr val="000000"/>
              </a:solidFill>
              <a:latin typeface="Arial"/>
            </a:endParaRPr>
          </a:p>
          <a:p>
            <a:pPr>
              <a:lnSpc>
                <a:spcPct val="115000"/>
              </a:lnSpc>
              <a:spcBef>
                <a:spcPts val="2401"/>
              </a:spcBef>
              <a:buNone/>
              <a:tabLst>
                <a:tab pos="0" algn="l"/>
              </a:tabLst>
            </a:pPr>
            <a:r>
              <a:rPr lang="es" sz="2800" b="0" u="sng" strike="noStrike" spc="-1">
                <a:solidFill>
                  <a:schemeClr val="hlink"/>
                </a:solidFill>
                <a:uFillTx/>
                <a:latin typeface="Montserrat"/>
                <a:ea typeface="Montserrat SemiBold"/>
                <a:hlinkClick r:id="rId2"/>
              </a:rPr>
              <a:t>https://drive.google.com/file/d/1VrWPW-dFxkoBDUdgS4QrtdrHuFKQGAbZ/view?usp=drive_link</a:t>
            </a:r>
            <a:endParaRPr lang="en-US" sz="2800" b="0" strike="noStrike" spc="-1">
              <a:solidFill>
                <a:srgbClr val="000000"/>
              </a:solidFill>
              <a:latin typeface="Arial"/>
            </a:endParaRPr>
          </a:p>
          <a:p>
            <a:pPr>
              <a:lnSpc>
                <a:spcPct val="115000"/>
              </a:lnSpc>
              <a:spcBef>
                <a:spcPts val="2401"/>
              </a:spcBef>
              <a:buNone/>
              <a:tabLst>
                <a:tab pos="0" algn="l"/>
              </a:tabLst>
            </a:pPr>
            <a:endParaRPr lang="en-US" sz="2800" b="0" strike="noStrike" spc="-1">
              <a:solidFill>
                <a:srgbClr val="000000"/>
              </a:solidFill>
              <a:latin typeface="Arial"/>
            </a:endParaRPr>
          </a:p>
          <a:p>
            <a:pPr>
              <a:lnSpc>
                <a:spcPct val="115000"/>
              </a:lnSpc>
              <a:spcBef>
                <a:spcPts val="2401"/>
              </a:spcBef>
              <a:buNone/>
              <a:tabLst>
                <a:tab pos="0" algn="l"/>
              </a:tabLst>
            </a:pPr>
            <a:r>
              <a:rPr lang="es" sz="2800" b="0" u="sng" strike="noStrike" spc="-1">
                <a:solidFill>
                  <a:schemeClr val="accent5"/>
                </a:solidFill>
                <a:uFillTx/>
                <a:latin typeface="Montserrat"/>
                <a:ea typeface="Montserrat SemiBold"/>
                <a:hlinkClick r:id="rId3"/>
              </a:rPr>
              <a:t>https://fonts.google.com/specimen/Montserrat</a:t>
            </a:r>
            <a:endParaRPr lang="en-US" sz="2800" b="0" strike="noStrike" spc="-1">
              <a:solidFill>
                <a:srgbClr val="000000"/>
              </a:solidFill>
              <a:latin typeface="Arial"/>
            </a:endParaRPr>
          </a:p>
          <a:p>
            <a:pPr>
              <a:lnSpc>
                <a:spcPct val="115000"/>
              </a:lnSpc>
              <a:spcBef>
                <a:spcPts val="2401"/>
              </a:spcBef>
              <a:spcAft>
                <a:spcPts val="2401"/>
              </a:spcAft>
              <a:buNone/>
              <a:tabLst>
                <a:tab pos="0" algn="l"/>
              </a:tabLst>
            </a:pPr>
            <a:endParaRPr lang="en-US" sz="2800" b="0" strike="noStrike" spc="-1">
              <a:solidFill>
                <a:srgbClr val="000000"/>
              </a:solidFill>
              <a:latin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1221</Words>
  <Application>Microsoft Office PowerPoint</Application>
  <PresentationFormat>Custom</PresentationFormat>
  <Paragraphs>71</Paragraphs>
  <Slides>21</Slides>
  <Notes>0</Notes>
  <HiddenSlides>7</HiddenSlides>
  <MMClips>1</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21</vt:i4>
      </vt:variant>
    </vt:vector>
  </HeadingPairs>
  <TitlesOfParts>
    <vt:vector size="35" baseType="lpstr">
      <vt:lpstr>Arial</vt:lpstr>
      <vt:lpstr>Calibri</vt:lpstr>
      <vt:lpstr>Montserrat</vt:lpstr>
      <vt:lpstr>Montserrat Light</vt:lpstr>
      <vt:lpstr>Montserrat SemiBold</vt:lpstr>
      <vt:lpstr>Symbol</vt:lpstr>
      <vt:lpstr>Wingdings</vt:lpstr>
      <vt:lpstr>Simple Light</vt:lpstr>
      <vt:lpstr>Simple Light</vt:lpstr>
      <vt:lpstr>Simple Light</vt:lpstr>
      <vt:lpstr>Simple Light</vt:lpstr>
      <vt:lpstr>Simple Light</vt:lpstr>
      <vt:lpstr>Simple Light</vt:lpstr>
      <vt:lpstr>Simple Light</vt:lpstr>
      <vt:lpstr>Large title of the presentation The polar regions play a key role in the Earth’s system </vt:lpstr>
      <vt:lpstr>Large title of the presentation The polar regions play a key role in the Earth’s system </vt:lpstr>
      <vt:lpstr>Presentations must include</vt:lpstr>
      <vt:lpstr>1. Objectives</vt:lpstr>
      <vt:lpstr>2. Tasks</vt:lpstr>
      <vt:lpstr>3. Partners roles and responsibilities </vt:lpstr>
      <vt:lpstr>4. Approach  </vt:lpstr>
      <vt:lpstr>5. Next steps for implementation    </vt:lpstr>
      <vt:lpstr>6. Collaboration with other WPs/programmes   </vt:lpstr>
      <vt:lpstr>7. Critical risks for implementation   </vt:lpstr>
      <vt:lpstr>8. Upcoming deliverables (Year 1)    </vt:lpstr>
      <vt:lpstr>9. Expected results   </vt:lpstr>
      <vt:lpstr>Polar picture in Right</vt:lpstr>
      <vt:lpstr>2024</vt:lpstr>
      <vt:lpstr>PowerPoint Presentation</vt:lpstr>
      <vt:lpstr>POLARIN Consortium</vt:lpstr>
      <vt:lpstr>Lorem ipsum dolor sit amet</vt:lpstr>
      <vt:lpstr>Fusce suscipit vitae nunc nec tempor</vt:lpstr>
      <vt:lpstr>Lorem ipsum dolor sit amet</vt:lpstr>
      <vt:lpstr>Lorem ipsum dolor sit amet</vt:lpstr>
      <vt:lpstr>Download typefaces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title of the presentation The polar regions play a key role in the Earth’s system</dc:title>
  <dc:subject/>
  <dc:creator>Veronica Willmott Puig</dc:creator>
  <dc:description/>
  <cp:lastModifiedBy>Veronica Willmott Puig</cp:lastModifiedBy>
  <cp:revision>18</cp:revision>
  <dcterms:modified xsi:type="dcterms:W3CDTF">2024-05-27T12:59:09Z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r8>8</vt:r8>
  </property>
  <property fmtid="{D5CDD505-2E9C-101B-9397-08002B2CF9AE}" pid="3" name="MMClips">
    <vt:r8>1</vt:r8>
  </property>
  <property fmtid="{D5CDD505-2E9C-101B-9397-08002B2CF9AE}" pid="4" name="Notes">
    <vt:r8>20</vt:r8>
  </property>
  <property fmtid="{D5CDD505-2E9C-101B-9397-08002B2CF9AE}" pid="5" name="PresentationFormat">
    <vt:lpwstr>Custom</vt:lpwstr>
  </property>
  <property fmtid="{D5CDD505-2E9C-101B-9397-08002B2CF9AE}" pid="6" name="Slides">
    <vt:r8>21</vt:r8>
  </property>
</Properties>
</file>