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B9"/>
    <a:srgbClr val="005482"/>
    <a:srgbClr val="004C76"/>
    <a:srgbClr val="00598A"/>
    <a:srgbClr val="92C3DF"/>
    <a:srgbClr val="FFFFFF"/>
    <a:srgbClr val="004EA4"/>
    <a:srgbClr val="61ACFF"/>
    <a:srgbClr val="A7D1FF"/>
    <a:srgbClr val="005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4332" y="7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30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93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562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66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78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585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393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57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77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49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31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7EEC40-5D9F-4773-92BF-40336F7D3965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4D8699-6F4F-49A5-8C7B-4E83BFC4F33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46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7B3A6BA9-656C-45F1-B0A6-AC511186838C}"/>
              </a:ext>
            </a:extLst>
          </p:cNvPr>
          <p:cNvSpPr/>
          <p:nvPr/>
        </p:nvSpPr>
        <p:spPr>
          <a:xfrm>
            <a:off x="2614319" y="2591933"/>
            <a:ext cx="1649611" cy="2336199"/>
          </a:xfrm>
          <a:prstGeom prst="roundRect">
            <a:avLst>
              <a:gd name="adj" fmla="val 5305"/>
            </a:avLst>
          </a:prstGeom>
          <a:solidFill>
            <a:srgbClr val="92C3DF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 anchorCtr="0"/>
          <a:lstStyle/>
          <a:p>
            <a:pPr algn="ctr"/>
            <a:endParaRPr lang="en-GB" sz="1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090D103-694B-3934-89D8-B85A183F9BB6}"/>
              </a:ext>
            </a:extLst>
          </p:cNvPr>
          <p:cNvSpPr/>
          <p:nvPr/>
        </p:nvSpPr>
        <p:spPr>
          <a:xfrm rot="16200000">
            <a:off x="1306010" y="4047642"/>
            <a:ext cx="1404336" cy="417309"/>
          </a:xfrm>
          <a:prstGeom prst="roundRect">
            <a:avLst/>
          </a:prstGeom>
          <a:noFill/>
          <a:ln w="28575">
            <a:solidFill>
              <a:srgbClr val="EE7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recommended for access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9950ACA4-A93D-2A62-A9DC-8340541DABC5}"/>
              </a:ext>
            </a:extLst>
          </p:cNvPr>
          <p:cNvSpPr/>
          <p:nvPr/>
        </p:nvSpPr>
        <p:spPr>
          <a:xfrm>
            <a:off x="2614319" y="2591933"/>
            <a:ext cx="2026850" cy="2336199"/>
          </a:xfrm>
          <a:prstGeom prst="roundRect">
            <a:avLst>
              <a:gd name="adj" fmla="val 5305"/>
            </a:avLst>
          </a:prstGeom>
          <a:noFill/>
          <a:ln w="28575">
            <a:solidFill>
              <a:srgbClr val="0078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 anchorCtr="0"/>
          <a:lstStyle/>
          <a:p>
            <a:pPr algn="ctr"/>
            <a:r>
              <a:rPr lang="en-GB" sz="1000" b="1" dirty="0">
                <a:solidFill>
                  <a:srgbClr val="0078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Scientific evaluation</a:t>
            </a:r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1C6E1CD7-29D0-B9D3-DFEA-71368B058566}"/>
              </a:ext>
            </a:extLst>
          </p:cNvPr>
          <p:cNvSpPr>
            <a:spLocks/>
          </p:cNvSpPr>
          <p:nvPr/>
        </p:nvSpPr>
        <p:spPr>
          <a:xfrm>
            <a:off x="3371317" y="1584084"/>
            <a:ext cx="114515" cy="264532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738D7325-4DE0-5D2C-DB65-72A0078D2D14}"/>
              </a:ext>
            </a:extLst>
          </p:cNvPr>
          <p:cNvSpPr>
            <a:spLocks/>
          </p:cNvSpPr>
          <p:nvPr/>
        </p:nvSpPr>
        <p:spPr>
          <a:xfrm>
            <a:off x="3371316" y="2290660"/>
            <a:ext cx="114515" cy="264532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FC9EC7EA-565D-270F-D899-4657A1B2394B}"/>
              </a:ext>
            </a:extLst>
          </p:cNvPr>
          <p:cNvSpPr>
            <a:spLocks/>
          </p:cNvSpPr>
          <p:nvPr/>
        </p:nvSpPr>
        <p:spPr>
          <a:xfrm>
            <a:off x="3377879" y="4839224"/>
            <a:ext cx="114515" cy="349182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01DE8C25-A0F6-715F-074A-1AA10A3F9CDA}"/>
              </a:ext>
            </a:extLst>
          </p:cNvPr>
          <p:cNvSpPr>
            <a:spLocks noChangeAspect="1"/>
          </p:cNvSpPr>
          <p:nvPr/>
        </p:nvSpPr>
        <p:spPr>
          <a:xfrm>
            <a:off x="3403942" y="3127683"/>
            <a:ext cx="51531" cy="110698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eta: Para Baixo 19">
            <a:extLst>
              <a:ext uri="{FF2B5EF4-FFF2-40B4-BE49-F238E27FC236}">
                <a16:creationId xmlns:a16="http://schemas.microsoft.com/office/drawing/2014/main" id="{C7C00AC0-CADA-56EE-AA53-27F290F63121}"/>
              </a:ext>
            </a:extLst>
          </p:cNvPr>
          <p:cNvSpPr>
            <a:spLocks noChangeAspect="1"/>
          </p:cNvSpPr>
          <p:nvPr/>
        </p:nvSpPr>
        <p:spPr>
          <a:xfrm>
            <a:off x="3403942" y="3690732"/>
            <a:ext cx="51531" cy="110698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eta: Para Baixo 20">
            <a:extLst>
              <a:ext uri="{FF2B5EF4-FFF2-40B4-BE49-F238E27FC236}">
                <a16:creationId xmlns:a16="http://schemas.microsoft.com/office/drawing/2014/main" id="{28AF93FE-9BB6-46DA-4337-53DFBED24F03}"/>
              </a:ext>
            </a:extLst>
          </p:cNvPr>
          <p:cNvSpPr>
            <a:spLocks noChangeAspect="1"/>
          </p:cNvSpPr>
          <p:nvPr/>
        </p:nvSpPr>
        <p:spPr>
          <a:xfrm>
            <a:off x="3409293" y="4259344"/>
            <a:ext cx="51531" cy="110698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eta: Para Baixo 22">
            <a:extLst>
              <a:ext uri="{FF2B5EF4-FFF2-40B4-BE49-F238E27FC236}">
                <a16:creationId xmlns:a16="http://schemas.microsoft.com/office/drawing/2014/main" id="{B412DE40-40C4-F45D-6DB5-DD30EBDA4D93}"/>
              </a:ext>
            </a:extLst>
          </p:cNvPr>
          <p:cNvSpPr>
            <a:spLocks/>
          </p:cNvSpPr>
          <p:nvPr/>
        </p:nvSpPr>
        <p:spPr>
          <a:xfrm rot="5400000">
            <a:off x="2377559" y="4475152"/>
            <a:ext cx="114515" cy="359008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eta: Em Ângulo Reto Para Cima 23">
            <a:extLst>
              <a:ext uri="{FF2B5EF4-FFF2-40B4-BE49-F238E27FC236}">
                <a16:creationId xmlns:a16="http://schemas.microsoft.com/office/drawing/2014/main" id="{4A657877-10CF-3815-05C2-A2C60E123EA8}"/>
              </a:ext>
            </a:extLst>
          </p:cNvPr>
          <p:cNvSpPr/>
          <p:nvPr/>
        </p:nvSpPr>
        <p:spPr>
          <a:xfrm flipH="1">
            <a:off x="1939727" y="4988736"/>
            <a:ext cx="786678" cy="472379"/>
          </a:xfrm>
          <a:prstGeom prst="bentUpArrow">
            <a:avLst>
              <a:gd name="adj1" fmla="val 12734"/>
              <a:gd name="adj2" fmla="val 12307"/>
              <a:gd name="adj3" fmla="val 12161"/>
            </a:avLst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eta: Em Ângulo Reto Para Cima 26">
            <a:extLst>
              <a:ext uri="{FF2B5EF4-FFF2-40B4-BE49-F238E27FC236}">
                <a16:creationId xmlns:a16="http://schemas.microsoft.com/office/drawing/2014/main" id="{92401AB4-1548-A7E1-266F-6875AF325B86}"/>
              </a:ext>
            </a:extLst>
          </p:cNvPr>
          <p:cNvSpPr/>
          <p:nvPr/>
        </p:nvSpPr>
        <p:spPr>
          <a:xfrm flipH="1" flipV="1">
            <a:off x="1939727" y="2053050"/>
            <a:ext cx="786678" cy="1470776"/>
          </a:xfrm>
          <a:prstGeom prst="bentUpArrow">
            <a:avLst>
              <a:gd name="adj1" fmla="val 7700"/>
              <a:gd name="adj2" fmla="val 7024"/>
              <a:gd name="adj3" fmla="val 7758"/>
            </a:avLst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9EC5D71-9FBA-95EA-08A5-22FC7326741A}"/>
              </a:ext>
            </a:extLst>
          </p:cNvPr>
          <p:cNvSpPr/>
          <p:nvPr/>
        </p:nvSpPr>
        <p:spPr>
          <a:xfrm>
            <a:off x="2731945" y="1167288"/>
            <a:ext cx="1404336" cy="417309"/>
          </a:xfrm>
          <a:prstGeom prst="roundRect">
            <a:avLst/>
          </a:prstGeom>
          <a:noFill/>
          <a:ln w="28575">
            <a:solidFill>
              <a:srgbClr val="005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PROPOSAL SUBMISSION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035A8FF3-9920-1251-4425-86B6B126918F}"/>
              </a:ext>
            </a:extLst>
          </p:cNvPr>
          <p:cNvSpPr/>
          <p:nvPr/>
        </p:nvSpPr>
        <p:spPr>
          <a:xfrm>
            <a:off x="2726405" y="4406175"/>
            <a:ext cx="1404336" cy="41730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B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recommendations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8801622-3240-FABB-4D11-C037D673074F}"/>
              </a:ext>
            </a:extLst>
          </p:cNvPr>
          <p:cNvSpPr/>
          <p:nvPr/>
        </p:nvSpPr>
        <p:spPr>
          <a:xfrm>
            <a:off x="2726405" y="3838988"/>
            <a:ext cx="1404336" cy="41730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B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Consensus evaluation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D713CC4-9127-D99E-BEC3-A7A27533F9DA}"/>
              </a:ext>
            </a:extLst>
          </p:cNvPr>
          <p:cNvSpPr/>
          <p:nvPr/>
        </p:nvSpPr>
        <p:spPr>
          <a:xfrm>
            <a:off x="2731945" y="3266785"/>
            <a:ext cx="1404336" cy="41730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B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External expert review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0ADC641-0132-EAD4-B355-D47995E803BF}"/>
              </a:ext>
            </a:extLst>
          </p:cNvPr>
          <p:cNvSpPr/>
          <p:nvPr/>
        </p:nvSpPr>
        <p:spPr>
          <a:xfrm>
            <a:off x="2731946" y="2694582"/>
            <a:ext cx="1404336" cy="41730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B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Selection of external expert reviewers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9E1B9DE-001A-93D6-9637-97C76EBC46A1}"/>
              </a:ext>
            </a:extLst>
          </p:cNvPr>
          <p:cNvSpPr/>
          <p:nvPr/>
        </p:nvSpPr>
        <p:spPr>
          <a:xfrm>
            <a:off x="2732969" y="1882958"/>
            <a:ext cx="1404336" cy="417309"/>
          </a:xfrm>
          <a:prstGeom prst="roundRect">
            <a:avLst/>
          </a:prstGeom>
          <a:noFill/>
          <a:ln w="28575">
            <a:solidFill>
              <a:srgbClr val="005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Eligibility check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8D10271-7990-4C1A-49ED-711F49685C17}"/>
              </a:ext>
            </a:extLst>
          </p:cNvPr>
          <p:cNvSpPr/>
          <p:nvPr/>
        </p:nvSpPr>
        <p:spPr>
          <a:xfrm>
            <a:off x="2729425" y="6845331"/>
            <a:ext cx="1404336" cy="417309"/>
          </a:xfrm>
          <a:prstGeom prst="roundRect">
            <a:avLst/>
          </a:prstGeom>
          <a:noFill/>
          <a:ln w="28575">
            <a:solidFill>
              <a:srgbClr val="005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Negotiation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E948E207-EA72-3621-2CCD-3DF30312DC5E}"/>
              </a:ext>
            </a:extLst>
          </p:cNvPr>
          <p:cNvSpPr/>
          <p:nvPr/>
        </p:nvSpPr>
        <p:spPr>
          <a:xfrm>
            <a:off x="2726405" y="6028984"/>
            <a:ext cx="1404336" cy="417309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Approval</a:t>
            </a:r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990CFF47-039B-07EB-A2AC-7C25F60756F6}"/>
              </a:ext>
            </a:extLst>
          </p:cNvPr>
          <p:cNvSpPr>
            <a:spLocks/>
          </p:cNvSpPr>
          <p:nvPr/>
        </p:nvSpPr>
        <p:spPr>
          <a:xfrm>
            <a:off x="3377800" y="5642489"/>
            <a:ext cx="114515" cy="349182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C0670E9C-7057-25A8-0ED8-33D96A809580}"/>
              </a:ext>
            </a:extLst>
          </p:cNvPr>
          <p:cNvSpPr>
            <a:spLocks/>
          </p:cNvSpPr>
          <p:nvPr/>
        </p:nvSpPr>
        <p:spPr>
          <a:xfrm>
            <a:off x="3371742" y="6459358"/>
            <a:ext cx="114515" cy="349182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59933A6-B665-B534-13D8-96E3A1D4810C}"/>
              </a:ext>
            </a:extLst>
          </p:cNvPr>
          <p:cNvSpPr/>
          <p:nvPr/>
        </p:nvSpPr>
        <p:spPr>
          <a:xfrm>
            <a:off x="2732969" y="5225180"/>
            <a:ext cx="1404336" cy="417309"/>
          </a:xfrm>
          <a:prstGeom prst="roundRect">
            <a:avLst/>
          </a:prstGeom>
          <a:noFill/>
          <a:ln w="28575">
            <a:solidFill>
              <a:srgbClr val="005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Logistic evaluation</a:t>
            </a:r>
            <a:endParaRPr lang="en-GB" sz="1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5E41ECF-E7D5-8DA6-F2FC-80A15D113C4F}"/>
              </a:ext>
            </a:extLst>
          </p:cNvPr>
          <p:cNvSpPr/>
          <p:nvPr/>
        </p:nvSpPr>
        <p:spPr>
          <a:xfrm>
            <a:off x="2726405" y="7649135"/>
            <a:ext cx="1404336" cy="417309"/>
          </a:xfrm>
          <a:prstGeom prst="roundRect">
            <a:avLst/>
          </a:prstGeom>
          <a:noFill/>
          <a:ln w="28575">
            <a:solidFill>
              <a:srgbClr val="005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Implementation</a:t>
            </a:r>
          </a:p>
        </p:txBody>
      </p:sp>
      <p:sp>
        <p:nvSpPr>
          <p:cNvPr id="25" name="Seta: Para Baixo 24">
            <a:extLst>
              <a:ext uri="{FF2B5EF4-FFF2-40B4-BE49-F238E27FC236}">
                <a16:creationId xmlns:a16="http://schemas.microsoft.com/office/drawing/2014/main" id="{91980E89-AE0A-7F92-DA76-6F735D7138AA}"/>
              </a:ext>
            </a:extLst>
          </p:cNvPr>
          <p:cNvSpPr>
            <a:spLocks/>
          </p:cNvSpPr>
          <p:nvPr/>
        </p:nvSpPr>
        <p:spPr>
          <a:xfrm>
            <a:off x="3369702" y="7281296"/>
            <a:ext cx="114515" cy="349182"/>
          </a:xfrm>
          <a:prstGeom prst="downArrow">
            <a:avLst/>
          </a:prstGeom>
          <a:solidFill>
            <a:srgbClr val="007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9789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3669</TotalTime>
  <Words>27</Words>
  <Application>Microsoft Office PowerPoint</Application>
  <PresentationFormat>Papel A4 (210x297 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Teresa Cruz Mera Vitoriano Cabrita</dc:creator>
  <cp:lastModifiedBy>Maria Teresa Cruz Mera Vitoriano Cabrita</cp:lastModifiedBy>
  <cp:revision>22</cp:revision>
  <dcterms:created xsi:type="dcterms:W3CDTF">2024-07-03T17:20:17Z</dcterms:created>
  <dcterms:modified xsi:type="dcterms:W3CDTF">2024-09-02T15:53:23Z</dcterms:modified>
</cp:coreProperties>
</file>