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6" r:id="rId4"/>
  </p:sldMasterIdLst>
  <p:notesMasterIdLst>
    <p:notesMasterId r:id="rId27"/>
  </p:notesMasterIdLst>
  <p:sldIdLst>
    <p:sldId id="256" r:id="rId5"/>
    <p:sldId id="258" r:id="rId6"/>
    <p:sldId id="1518" r:id="rId7"/>
    <p:sldId id="1506" r:id="rId8"/>
    <p:sldId id="1509" r:id="rId9"/>
    <p:sldId id="1517" r:id="rId10"/>
    <p:sldId id="1512" r:id="rId11"/>
    <p:sldId id="1513" r:id="rId12"/>
    <p:sldId id="1510" r:id="rId13"/>
    <p:sldId id="1514" r:id="rId14"/>
    <p:sldId id="1495" r:id="rId15"/>
    <p:sldId id="1502" r:id="rId16"/>
    <p:sldId id="1496" r:id="rId17"/>
    <p:sldId id="1503" r:id="rId18"/>
    <p:sldId id="1515" r:id="rId19"/>
    <p:sldId id="1516" r:id="rId20"/>
    <p:sldId id="1498" r:id="rId21"/>
    <p:sldId id="1504" r:id="rId22"/>
    <p:sldId id="1499" r:id="rId23"/>
    <p:sldId id="1505" r:id="rId24"/>
    <p:sldId id="1500" r:id="rId25"/>
    <p:sldId id="271" r:id="rId26"/>
  </p:sldIdLst>
  <p:sldSz cx="18288000" cy="10287000"/>
  <p:notesSz cx="6858000" cy="9144000"/>
  <p:embeddedFontLst>
    <p:embeddedFont>
      <p:font typeface="Montserrat" panose="00000500000000000000" pitchFamily="2" charset="0"/>
      <p:regular r:id="rId28"/>
      <p:bold r:id="rId29"/>
      <p:italic r:id="rId30"/>
      <p:boldItalic r:id="rId31"/>
    </p:embeddedFont>
    <p:embeddedFont>
      <p:font typeface="Montserrat Light" panose="00000400000000000000" pitchFamily="2" charset="0"/>
      <p:regular r:id="rId32"/>
      <p:bold r:id="rId33"/>
      <p:italic r:id="rId34"/>
      <p:boldItalic r:id="rId35"/>
    </p:embeddedFont>
    <p:embeddedFont>
      <p:font typeface="Montserrat SemiBold" panose="00000700000000000000" pitchFamily="2" charset="0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8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680F54-05EB-48CA-B3B8-4A69400FD76F}" v="18" dt="2025-04-01T10:07:44.3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14"/>
    <p:restoredTop sz="94726"/>
  </p:normalViewPr>
  <p:slideViewPr>
    <p:cSldViewPr snapToGrid="0">
      <p:cViewPr varScale="1">
        <p:scale>
          <a:sx n="77" d="100"/>
          <a:sy n="77" d="100"/>
        </p:scale>
        <p:origin x="7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12.fntdata"/><Relationship Id="rId21" Type="http://schemas.openxmlformats.org/officeDocument/2006/relationships/slide" Target="slides/slide17.xml"/><Relationship Id="rId34" Type="http://schemas.openxmlformats.org/officeDocument/2006/relationships/font" Target="fonts/font7.fntdata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font" Target="fonts/font2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4.fntdata"/><Relationship Id="rId44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20" Type="http://schemas.openxmlformats.org/officeDocument/2006/relationships/slide" Target="slides/slide16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an Kivits" userId="e987fcef-fd02-4fea-905b-0feb215b717d" providerId="ADAL" clId="{09680F54-05EB-48CA-B3B8-4A69400FD76F}"/>
    <pc:docChg chg="undo redo custSel addSld delSld modSld sldOrd">
      <pc:chgData name="Daan Kivits" userId="e987fcef-fd02-4fea-905b-0feb215b717d" providerId="ADAL" clId="{09680F54-05EB-48CA-B3B8-4A69400FD76F}" dt="2025-04-01T10:07:49.254" v="4098"/>
      <pc:docMkLst>
        <pc:docMk/>
      </pc:docMkLst>
      <pc:sldChg chg="addSp delSp modSp mod">
        <pc:chgData name="Daan Kivits" userId="e987fcef-fd02-4fea-905b-0feb215b717d" providerId="ADAL" clId="{09680F54-05EB-48CA-B3B8-4A69400FD76F}" dt="2025-03-14T13:14:12.394" v="90" actId="14826"/>
        <pc:sldMkLst>
          <pc:docMk/>
          <pc:sldMk cId="0" sldId="256"/>
        </pc:sldMkLst>
        <pc:spChg chg="mod">
          <ac:chgData name="Daan Kivits" userId="e987fcef-fd02-4fea-905b-0feb215b717d" providerId="ADAL" clId="{09680F54-05EB-48CA-B3B8-4A69400FD76F}" dt="2025-03-14T13:11:50.070" v="17" actId="20577"/>
          <ac:spMkLst>
            <pc:docMk/>
            <pc:sldMk cId="0" sldId="256"/>
            <ac:spMk id="97" creationId="{00000000-0000-0000-0000-000000000000}"/>
          </ac:spMkLst>
        </pc:spChg>
        <pc:spChg chg="mod">
          <ac:chgData name="Daan Kivits" userId="e987fcef-fd02-4fea-905b-0feb215b717d" providerId="ADAL" clId="{09680F54-05EB-48CA-B3B8-4A69400FD76F}" dt="2025-03-14T13:12:16.592" v="80" actId="20577"/>
          <ac:spMkLst>
            <pc:docMk/>
            <pc:sldMk cId="0" sldId="256"/>
            <ac:spMk id="98" creationId="{00000000-0000-0000-0000-000000000000}"/>
          </ac:spMkLst>
        </pc:spChg>
        <pc:picChg chg="add mod">
          <ac:chgData name="Daan Kivits" userId="e987fcef-fd02-4fea-905b-0feb215b717d" providerId="ADAL" clId="{09680F54-05EB-48CA-B3B8-4A69400FD76F}" dt="2025-03-14T13:14:12.394" v="90" actId="14826"/>
          <ac:picMkLst>
            <pc:docMk/>
            <pc:sldMk cId="0" sldId="256"/>
            <ac:picMk id="6" creationId="{951F7EAF-909B-672A-7BD3-E2B990BCE6E5}"/>
          </ac:picMkLst>
        </pc:picChg>
      </pc:sldChg>
      <pc:sldChg chg="modSp mod modShow">
        <pc:chgData name="Daan Kivits" userId="e987fcef-fd02-4fea-905b-0feb215b717d" providerId="ADAL" clId="{09680F54-05EB-48CA-B3B8-4A69400FD76F}" dt="2025-03-14T13:41:12.136" v="191"/>
        <pc:sldMkLst>
          <pc:docMk/>
          <pc:sldMk cId="0" sldId="258"/>
        </pc:sldMkLst>
        <pc:graphicFrameChg chg="mod">
          <ac:chgData name="Daan Kivits" userId="e987fcef-fd02-4fea-905b-0feb215b717d" providerId="ADAL" clId="{09680F54-05EB-48CA-B3B8-4A69400FD76F}" dt="2025-03-14T13:41:12.136" v="191"/>
          <ac:graphicFrameMkLst>
            <pc:docMk/>
            <pc:sldMk cId="0" sldId="258"/>
            <ac:graphicFrameMk id="3" creationId="{26709999-3F4A-9B2E-BD16-D458C83DEC62}"/>
          </ac:graphicFrameMkLst>
        </pc:graphicFrameChg>
      </pc:sldChg>
      <pc:sldChg chg="modSp mod">
        <pc:chgData name="Daan Kivits" userId="e987fcef-fd02-4fea-905b-0feb215b717d" providerId="ADAL" clId="{09680F54-05EB-48CA-B3B8-4A69400FD76F}" dt="2025-03-31T07:29:36" v="3831" actId="20577"/>
        <pc:sldMkLst>
          <pc:docMk/>
          <pc:sldMk cId="0" sldId="271"/>
        </pc:sldMkLst>
        <pc:spChg chg="mod">
          <ac:chgData name="Daan Kivits" userId="e987fcef-fd02-4fea-905b-0feb215b717d" providerId="ADAL" clId="{09680F54-05EB-48CA-B3B8-4A69400FD76F}" dt="2025-03-31T07:29:36" v="3831" actId="20577"/>
          <ac:spMkLst>
            <pc:docMk/>
            <pc:sldMk cId="0" sldId="271"/>
            <ac:spMk id="207" creationId="{00000000-0000-0000-0000-000000000000}"/>
          </ac:spMkLst>
        </pc:spChg>
      </pc:sldChg>
      <pc:sldChg chg="modSp del mod">
        <pc:chgData name="Daan Kivits" userId="e987fcef-fd02-4fea-905b-0feb215b717d" providerId="ADAL" clId="{09680F54-05EB-48CA-B3B8-4A69400FD76F}" dt="2025-03-21T14:46:02.356" v="286" actId="47"/>
        <pc:sldMkLst>
          <pc:docMk/>
          <pc:sldMk cId="44142957" sldId="278"/>
        </pc:sldMkLst>
      </pc:sldChg>
      <pc:sldChg chg="modSp mod modShow">
        <pc:chgData name="Daan Kivits" userId="e987fcef-fd02-4fea-905b-0feb215b717d" providerId="ADAL" clId="{09680F54-05EB-48CA-B3B8-4A69400FD76F}" dt="2025-03-14T13:37:09.036" v="167" actId="729"/>
        <pc:sldMkLst>
          <pc:docMk/>
          <pc:sldMk cId="584061395" sldId="1495"/>
        </pc:sldMkLst>
        <pc:spChg chg="mod">
          <ac:chgData name="Daan Kivits" userId="e987fcef-fd02-4fea-905b-0feb215b717d" providerId="ADAL" clId="{09680F54-05EB-48CA-B3B8-4A69400FD76F}" dt="2025-03-14T13:20:58.233" v="119" actId="20577"/>
          <ac:spMkLst>
            <pc:docMk/>
            <pc:sldMk cId="584061395" sldId="1495"/>
            <ac:spMk id="112" creationId="{974F826E-07B9-833E-4B44-0053147B4758}"/>
          </ac:spMkLst>
        </pc:spChg>
      </pc:sldChg>
      <pc:sldChg chg="mod ord modShow">
        <pc:chgData name="Daan Kivits" userId="e987fcef-fd02-4fea-905b-0feb215b717d" providerId="ADAL" clId="{09680F54-05EB-48CA-B3B8-4A69400FD76F}" dt="2025-03-28T13:06:12.889" v="3082"/>
        <pc:sldMkLst>
          <pc:docMk/>
          <pc:sldMk cId="644263372" sldId="1496"/>
        </pc:sldMkLst>
      </pc:sldChg>
      <pc:sldChg chg="mod ord modShow">
        <pc:chgData name="Daan Kivits" userId="e987fcef-fd02-4fea-905b-0feb215b717d" providerId="ADAL" clId="{09680F54-05EB-48CA-B3B8-4A69400FD76F}" dt="2025-03-28T13:06:19.252" v="3090"/>
        <pc:sldMkLst>
          <pc:docMk/>
          <pc:sldMk cId="1402704762" sldId="1498"/>
        </pc:sldMkLst>
      </pc:sldChg>
      <pc:sldChg chg="modSp mod ord modShow">
        <pc:chgData name="Daan Kivits" userId="e987fcef-fd02-4fea-905b-0feb215b717d" providerId="ADAL" clId="{09680F54-05EB-48CA-B3B8-4A69400FD76F}" dt="2025-03-28T13:06:23.468" v="3094"/>
        <pc:sldMkLst>
          <pc:docMk/>
          <pc:sldMk cId="401122772" sldId="1499"/>
        </pc:sldMkLst>
        <pc:spChg chg="mod">
          <ac:chgData name="Daan Kivits" userId="e987fcef-fd02-4fea-905b-0feb215b717d" providerId="ADAL" clId="{09680F54-05EB-48CA-B3B8-4A69400FD76F}" dt="2025-03-14T13:39:10.417" v="178" actId="20577"/>
          <ac:spMkLst>
            <pc:docMk/>
            <pc:sldMk cId="401122772" sldId="1499"/>
            <ac:spMk id="112" creationId="{65BC10BD-F4D8-FB8D-C649-1D7556CC70F2}"/>
          </ac:spMkLst>
        </pc:spChg>
      </pc:sldChg>
      <pc:sldChg chg="addSp delSp mod ord modShow">
        <pc:chgData name="Daan Kivits" userId="e987fcef-fd02-4fea-905b-0feb215b717d" providerId="ADAL" clId="{09680F54-05EB-48CA-B3B8-4A69400FD76F}" dt="2025-03-28T13:21:33.377" v="3109" actId="22"/>
        <pc:sldMkLst>
          <pc:docMk/>
          <pc:sldMk cId="1966947593" sldId="1500"/>
        </pc:sldMkLst>
      </pc:sldChg>
      <pc:sldChg chg="modSp add del mod">
        <pc:chgData name="Daan Kivits" userId="e987fcef-fd02-4fea-905b-0feb215b717d" providerId="ADAL" clId="{09680F54-05EB-48CA-B3B8-4A69400FD76F}" dt="2025-03-21T15:05:26.125" v="572" actId="47"/>
        <pc:sldMkLst>
          <pc:docMk/>
          <pc:sldMk cId="1361272429" sldId="1501"/>
        </pc:sldMkLst>
      </pc:sldChg>
      <pc:sldChg chg="modSp add mod">
        <pc:chgData name="Daan Kivits" userId="e987fcef-fd02-4fea-905b-0feb215b717d" providerId="ADAL" clId="{09680F54-05EB-48CA-B3B8-4A69400FD76F}" dt="2025-04-01T10:07:32.158" v="4096" actId="20577"/>
        <pc:sldMkLst>
          <pc:docMk/>
          <pc:sldMk cId="1945773783" sldId="1502"/>
        </pc:sldMkLst>
        <pc:spChg chg="mod">
          <ac:chgData name="Daan Kivits" userId="e987fcef-fd02-4fea-905b-0feb215b717d" providerId="ADAL" clId="{09680F54-05EB-48CA-B3B8-4A69400FD76F}" dt="2025-04-01T10:07:32.158" v="4096" actId="20577"/>
          <ac:spMkLst>
            <pc:docMk/>
            <pc:sldMk cId="1945773783" sldId="1502"/>
            <ac:spMk id="112" creationId="{75E41B83-38AB-59CF-09C4-45750775956E}"/>
          </ac:spMkLst>
        </pc:spChg>
      </pc:sldChg>
      <pc:sldChg chg="modSp add mod ord">
        <pc:chgData name="Daan Kivits" userId="e987fcef-fd02-4fea-905b-0feb215b717d" providerId="ADAL" clId="{09680F54-05EB-48CA-B3B8-4A69400FD76F}" dt="2025-04-01T10:07:25.854" v="4087" actId="20577"/>
        <pc:sldMkLst>
          <pc:docMk/>
          <pc:sldMk cId="239787084" sldId="1503"/>
        </pc:sldMkLst>
        <pc:spChg chg="mod">
          <ac:chgData name="Daan Kivits" userId="e987fcef-fd02-4fea-905b-0feb215b717d" providerId="ADAL" clId="{09680F54-05EB-48CA-B3B8-4A69400FD76F}" dt="2025-04-01T10:07:25.854" v="4087" actId="20577"/>
          <ac:spMkLst>
            <pc:docMk/>
            <pc:sldMk cId="239787084" sldId="1503"/>
            <ac:spMk id="112" creationId="{7E4ECAD3-B5EC-F8F6-EB65-2C83617E2B40}"/>
          </ac:spMkLst>
        </pc:spChg>
      </pc:sldChg>
      <pc:sldChg chg="modSp add mod">
        <pc:chgData name="Daan Kivits" userId="e987fcef-fd02-4fea-905b-0feb215b717d" providerId="ADAL" clId="{09680F54-05EB-48CA-B3B8-4A69400FD76F}" dt="2025-04-01T10:07:20.798" v="4078" actId="20577"/>
        <pc:sldMkLst>
          <pc:docMk/>
          <pc:sldMk cId="1327701847" sldId="1504"/>
        </pc:sldMkLst>
        <pc:spChg chg="mod">
          <ac:chgData name="Daan Kivits" userId="e987fcef-fd02-4fea-905b-0feb215b717d" providerId="ADAL" clId="{09680F54-05EB-48CA-B3B8-4A69400FD76F}" dt="2025-04-01T10:07:20.798" v="4078" actId="20577"/>
          <ac:spMkLst>
            <pc:docMk/>
            <pc:sldMk cId="1327701847" sldId="1504"/>
            <ac:spMk id="112" creationId="{5152EF3F-2B55-59FE-0557-EAA36129530E}"/>
          </ac:spMkLst>
        </pc:spChg>
      </pc:sldChg>
      <pc:sldChg chg="modSp add mod">
        <pc:chgData name="Daan Kivits" userId="e987fcef-fd02-4fea-905b-0feb215b717d" providerId="ADAL" clId="{09680F54-05EB-48CA-B3B8-4A69400FD76F}" dt="2025-04-01T10:07:03.629" v="4060" actId="20577"/>
        <pc:sldMkLst>
          <pc:docMk/>
          <pc:sldMk cId="713031245" sldId="1505"/>
        </pc:sldMkLst>
        <pc:spChg chg="mod">
          <ac:chgData name="Daan Kivits" userId="e987fcef-fd02-4fea-905b-0feb215b717d" providerId="ADAL" clId="{09680F54-05EB-48CA-B3B8-4A69400FD76F}" dt="2025-03-28T13:22:14.853" v="3114" actId="20577"/>
          <ac:spMkLst>
            <pc:docMk/>
            <pc:sldMk cId="713031245" sldId="1505"/>
            <ac:spMk id="111" creationId="{638EED20-416C-E470-F7F9-123DD2A135A1}"/>
          </ac:spMkLst>
        </pc:spChg>
        <pc:spChg chg="mod">
          <ac:chgData name="Daan Kivits" userId="e987fcef-fd02-4fea-905b-0feb215b717d" providerId="ADAL" clId="{09680F54-05EB-48CA-B3B8-4A69400FD76F}" dt="2025-04-01T10:07:03.629" v="4060" actId="20577"/>
          <ac:spMkLst>
            <pc:docMk/>
            <pc:sldMk cId="713031245" sldId="1505"/>
            <ac:spMk id="112" creationId="{538C5D77-CA6E-FAF7-E875-47D880BCD67C}"/>
          </ac:spMkLst>
        </pc:spChg>
      </pc:sldChg>
      <pc:sldChg chg="addSp delSp modSp add mod">
        <pc:chgData name="Daan Kivits" userId="e987fcef-fd02-4fea-905b-0feb215b717d" providerId="ADAL" clId="{09680F54-05EB-48CA-B3B8-4A69400FD76F}" dt="2025-04-01T10:07:49.254" v="4098"/>
        <pc:sldMkLst>
          <pc:docMk/>
          <pc:sldMk cId="1750370899" sldId="1506"/>
        </pc:sldMkLst>
        <pc:spChg chg="mod">
          <ac:chgData name="Daan Kivits" userId="e987fcef-fd02-4fea-905b-0feb215b717d" providerId="ADAL" clId="{09680F54-05EB-48CA-B3B8-4A69400FD76F}" dt="2025-03-21T14:45:30.222" v="267" actId="20577"/>
          <ac:spMkLst>
            <pc:docMk/>
            <pc:sldMk cId="1750370899" sldId="1506"/>
            <ac:spMk id="111" creationId="{4215F7F4-780E-CBD3-92AE-5733226B56DB}"/>
          </ac:spMkLst>
        </pc:spChg>
        <pc:spChg chg="mod">
          <ac:chgData name="Daan Kivits" userId="e987fcef-fd02-4fea-905b-0feb215b717d" providerId="ADAL" clId="{09680F54-05EB-48CA-B3B8-4A69400FD76F}" dt="2025-04-01T10:07:49.254" v="4098"/>
          <ac:spMkLst>
            <pc:docMk/>
            <pc:sldMk cId="1750370899" sldId="1506"/>
            <ac:spMk id="112" creationId="{9B45AA42-B5D6-17AE-50FD-46847BD356F8}"/>
          </ac:spMkLst>
        </pc:spChg>
      </pc:sldChg>
      <pc:sldChg chg="modSp add del mod ord">
        <pc:chgData name="Daan Kivits" userId="e987fcef-fd02-4fea-905b-0feb215b717d" providerId="ADAL" clId="{09680F54-05EB-48CA-B3B8-4A69400FD76F}" dt="2025-03-21T14:46:59.156" v="327" actId="47"/>
        <pc:sldMkLst>
          <pc:docMk/>
          <pc:sldMk cId="3797214796" sldId="1507"/>
        </pc:sldMkLst>
      </pc:sldChg>
      <pc:sldChg chg="modSp add del mod">
        <pc:chgData name="Daan Kivits" userId="e987fcef-fd02-4fea-905b-0feb215b717d" providerId="ADAL" clId="{09680F54-05EB-48CA-B3B8-4A69400FD76F}" dt="2025-03-21T15:05:13.924" v="566" actId="47"/>
        <pc:sldMkLst>
          <pc:docMk/>
          <pc:sldMk cId="1709926420" sldId="1508"/>
        </pc:sldMkLst>
      </pc:sldChg>
      <pc:sldChg chg="add del">
        <pc:chgData name="Daan Kivits" userId="e987fcef-fd02-4fea-905b-0feb215b717d" providerId="ADAL" clId="{09680F54-05EB-48CA-B3B8-4A69400FD76F}" dt="2025-03-21T14:45:35.135" v="271"/>
        <pc:sldMkLst>
          <pc:docMk/>
          <pc:sldMk cId="457162620" sldId="1509"/>
        </pc:sldMkLst>
      </pc:sldChg>
      <pc:sldChg chg="addSp modSp add mod">
        <pc:chgData name="Daan Kivits" userId="e987fcef-fd02-4fea-905b-0feb215b717d" providerId="ADAL" clId="{09680F54-05EB-48CA-B3B8-4A69400FD76F}" dt="2025-04-01T09:52:05.169" v="3988"/>
        <pc:sldMkLst>
          <pc:docMk/>
          <pc:sldMk cId="2491456375" sldId="1509"/>
        </pc:sldMkLst>
        <pc:spChg chg="add mod">
          <ac:chgData name="Daan Kivits" userId="e987fcef-fd02-4fea-905b-0feb215b717d" providerId="ADAL" clId="{09680F54-05EB-48CA-B3B8-4A69400FD76F}" dt="2025-04-01T09:52:05.169" v="3988"/>
          <ac:spMkLst>
            <pc:docMk/>
            <pc:sldMk cId="2491456375" sldId="1509"/>
            <ac:spMk id="3" creationId="{5CF6272C-B057-72B4-3DEA-1B511E9CAE86}"/>
          </ac:spMkLst>
        </pc:spChg>
        <pc:spChg chg="mod">
          <ac:chgData name="Daan Kivits" userId="e987fcef-fd02-4fea-905b-0feb215b717d" providerId="ADAL" clId="{09680F54-05EB-48CA-B3B8-4A69400FD76F}" dt="2025-03-21T14:45:55.522" v="284" actId="20577"/>
          <ac:spMkLst>
            <pc:docMk/>
            <pc:sldMk cId="2491456375" sldId="1509"/>
            <ac:spMk id="112" creationId="{D2E06DA6-7DCC-C082-A25C-183BB6475009}"/>
          </ac:spMkLst>
        </pc:spChg>
        <pc:picChg chg="add mod">
          <ac:chgData name="Daan Kivits" userId="e987fcef-fd02-4fea-905b-0feb215b717d" providerId="ADAL" clId="{09680F54-05EB-48CA-B3B8-4A69400FD76F}" dt="2025-04-01T09:52:05.169" v="3988"/>
          <ac:picMkLst>
            <pc:docMk/>
            <pc:sldMk cId="2491456375" sldId="1509"/>
            <ac:picMk id="2" creationId="{ADB4B116-DF0E-595E-3668-8BB8C90C4858}"/>
          </ac:picMkLst>
        </pc:picChg>
      </pc:sldChg>
      <pc:sldChg chg="modSp add mod">
        <pc:chgData name="Daan Kivits" userId="e987fcef-fd02-4fea-905b-0feb215b717d" providerId="ADAL" clId="{09680F54-05EB-48CA-B3B8-4A69400FD76F}" dt="2025-04-01T10:07:43.314" v="4097" actId="20578"/>
        <pc:sldMkLst>
          <pc:docMk/>
          <pc:sldMk cId="2683084870" sldId="1510"/>
        </pc:sldMkLst>
        <pc:spChg chg="mod">
          <ac:chgData name="Daan Kivits" userId="e987fcef-fd02-4fea-905b-0feb215b717d" providerId="ADAL" clId="{09680F54-05EB-48CA-B3B8-4A69400FD76F}" dt="2025-03-21T14:46:12.287" v="289"/>
          <ac:spMkLst>
            <pc:docMk/>
            <pc:sldMk cId="2683084870" sldId="1510"/>
            <ac:spMk id="111" creationId="{BD620A30-CC83-51BE-7A11-00851CB3BB41}"/>
          </ac:spMkLst>
        </pc:spChg>
        <pc:spChg chg="mod">
          <ac:chgData name="Daan Kivits" userId="e987fcef-fd02-4fea-905b-0feb215b717d" providerId="ADAL" clId="{09680F54-05EB-48CA-B3B8-4A69400FD76F}" dt="2025-04-01T10:07:43.314" v="4097" actId="20578"/>
          <ac:spMkLst>
            <pc:docMk/>
            <pc:sldMk cId="2683084870" sldId="1510"/>
            <ac:spMk id="112" creationId="{59A4C955-D4C9-C1F4-4E7E-C2F590E9FCF0}"/>
          </ac:spMkLst>
        </pc:spChg>
      </pc:sldChg>
      <pc:sldChg chg="modSp add del mod">
        <pc:chgData name="Daan Kivits" userId="e987fcef-fd02-4fea-905b-0feb215b717d" providerId="ADAL" clId="{09680F54-05EB-48CA-B3B8-4A69400FD76F}" dt="2025-03-21T14:47:17.190" v="330" actId="47"/>
        <pc:sldMkLst>
          <pc:docMk/>
          <pc:sldMk cId="225765414" sldId="1511"/>
        </pc:sldMkLst>
      </pc:sldChg>
      <pc:sldChg chg="modSp add mod">
        <pc:chgData name="Daan Kivits" userId="e987fcef-fd02-4fea-905b-0feb215b717d" providerId="ADAL" clId="{09680F54-05EB-48CA-B3B8-4A69400FD76F}" dt="2025-04-01T09:59:43.558" v="4051"/>
        <pc:sldMkLst>
          <pc:docMk/>
          <pc:sldMk cId="2702097583" sldId="1512"/>
        </pc:sldMkLst>
        <pc:spChg chg="mod">
          <ac:chgData name="Daan Kivits" userId="e987fcef-fd02-4fea-905b-0feb215b717d" providerId="ADAL" clId="{09680F54-05EB-48CA-B3B8-4A69400FD76F}" dt="2025-04-01T09:59:43.558" v="4051"/>
          <ac:spMkLst>
            <pc:docMk/>
            <pc:sldMk cId="2702097583" sldId="1512"/>
            <ac:spMk id="112" creationId="{AD9D156A-CDF3-4785-2795-EF9F0EB3F38D}"/>
          </ac:spMkLst>
        </pc:spChg>
      </pc:sldChg>
      <pc:sldChg chg="modSp add mod">
        <pc:chgData name="Daan Kivits" userId="e987fcef-fd02-4fea-905b-0feb215b717d" providerId="ADAL" clId="{09680F54-05EB-48CA-B3B8-4A69400FD76F}" dt="2025-03-21T15:00:24.037" v="509" actId="6549"/>
        <pc:sldMkLst>
          <pc:docMk/>
          <pc:sldMk cId="1728649899" sldId="1513"/>
        </pc:sldMkLst>
        <pc:spChg chg="mod">
          <ac:chgData name="Daan Kivits" userId="e987fcef-fd02-4fea-905b-0feb215b717d" providerId="ADAL" clId="{09680F54-05EB-48CA-B3B8-4A69400FD76F}" dt="2025-03-21T15:00:24.037" v="509" actId="6549"/>
          <ac:spMkLst>
            <pc:docMk/>
            <pc:sldMk cId="1728649899" sldId="1513"/>
            <ac:spMk id="112" creationId="{5A1196CC-B372-9D97-09A2-E2B24FC4F21A}"/>
          </ac:spMkLst>
        </pc:spChg>
      </pc:sldChg>
      <pc:sldChg chg="modSp add mod">
        <pc:chgData name="Daan Kivits" userId="e987fcef-fd02-4fea-905b-0feb215b717d" providerId="ADAL" clId="{09680F54-05EB-48CA-B3B8-4A69400FD76F}" dt="2025-03-24T10:52:56.289" v="630" actId="20577"/>
        <pc:sldMkLst>
          <pc:docMk/>
          <pc:sldMk cId="240702275" sldId="1514"/>
        </pc:sldMkLst>
        <pc:spChg chg="mod">
          <ac:chgData name="Daan Kivits" userId="e987fcef-fd02-4fea-905b-0feb215b717d" providerId="ADAL" clId="{09680F54-05EB-48CA-B3B8-4A69400FD76F}" dt="2025-03-21T15:04:25.664" v="549"/>
          <ac:spMkLst>
            <pc:docMk/>
            <pc:sldMk cId="240702275" sldId="1514"/>
            <ac:spMk id="111" creationId="{527F78C8-3895-BC43-FE86-E6652D23CB7E}"/>
          </ac:spMkLst>
        </pc:spChg>
        <pc:spChg chg="mod">
          <ac:chgData name="Daan Kivits" userId="e987fcef-fd02-4fea-905b-0feb215b717d" providerId="ADAL" clId="{09680F54-05EB-48CA-B3B8-4A69400FD76F}" dt="2025-03-24T10:52:56.289" v="630" actId="20577"/>
          <ac:spMkLst>
            <pc:docMk/>
            <pc:sldMk cId="240702275" sldId="1514"/>
            <ac:spMk id="112" creationId="{EF811452-AE08-6934-58F5-C40612617C41}"/>
          </ac:spMkLst>
        </pc:spChg>
      </pc:sldChg>
      <pc:sldChg chg="modSp add mod ord">
        <pc:chgData name="Daan Kivits" userId="e987fcef-fd02-4fea-905b-0feb215b717d" providerId="ADAL" clId="{09680F54-05EB-48CA-B3B8-4A69400FD76F}" dt="2025-04-01T10:00:38.827" v="4052"/>
        <pc:sldMkLst>
          <pc:docMk/>
          <pc:sldMk cId="2811752147" sldId="1515"/>
        </pc:sldMkLst>
        <pc:spChg chg="mod">
          <ac:chgData name="Daan Kivits" userId="e987fcef-fd02-4fea-905b-0feb215b717d" providerId="ADAL" clId="{09680F54-05EB-48CA-B3B8-4A69400FD76F}" dt="2025-04-01T10:00:38.827" v="4052"/>
          <ac:spMkLst>
            <pc:docMk/>
            <pc:sldMk cId="2811752147" sldId="1515"/>
            <ac:spMk id="112" creationId="{03481D39-CABB-DD7E-30A2-49CEB343287D}"/>
          </ac:spMkLst>
        </pc:spChg>
      </pc:sldChg>
      <pc:sldChg chg="modSp add mod ord modNotesTx">
        <pc:chgData name="Daan Kivits" userId="e987fcef-fd02-4fea-905b-0feb215b717d" providerId="ADAL" clId="{09680F54-05EB-48CA-B3B8-4A69400FD76F}" dt="2025-03-28T13:40:44.903" v="3636" actId="20577"/>
        <pc:sldMkLst>
          <pc:docMk/>
          <pc:sldMk cId="3954319519" sldId="1516"/>
        </pc:sldMkLst>
        <pc:spChg chg="mod">
          <ac:chgData name="Daan Kivits" userId="e987fcef-fd02-4fea-905b-0feb215b717d" providerId="ADAL" clId="{09680F54-05EB-48CA-B3B8-4A69400FD76F}" dt="2025-03-28T13:40:44.903" v="3636" actId="20577"/>
          <ac:spMkLst>
            <pc:docMk/>
            <pc:sldMk cId="3954319519" sldId="1516"/>
            <ac:spMk id="112" creationId="{28A82D52-2DBF-331C-3353-3C7A2366E0AB}"/>
          </ac:spMkLst>
        </pc:spChg>
      </pc:sldChg>
      <pc:sldChg chg="add del">
        <pc:chgData name="Daan Kivits" userId="e987fcef-fd02-4fea-905b-0feb215b717d" providerId="ADAL" clId="{09680F54-05EB-48CA-B3B8-4A69400FD76F}" dt="2025-03-31T08:15:04.017" v="3838" actId="47"/>
        <pc:sldMkLst>
          <pc:docMk/>
          <pc:sldMk cId="502227153" sldId="1517"/>
        </pc:sldMkLst>
      </pc:sldChg>
      <pc:sldChg chg="modSp add del mod">
        <pc:chgData name="Daan Kivits" userId="e987fcef-fd02-4fea-905b-0feb215b717d" providerId="ADAL" clId="{09680F54-05EB-48CA-B3B8-4A69400FD76F}" dt="2025-03-31T08:15:34.606" v="3845"/>
        <pc:sldMkLst>
          <pc:docMk/>
          <pc:sldMk cId="722305879" sldId="1517"/>
        </pc:sldMkLst>
        <pc:spChg chg="mod">
          <ac:chgData name="Daan Kivits" userId="e987fcef-fd02-4fea-905b-0feb215b717d" providerId="ADAL" clId="{09680F54-05EB-48CA-B3B8-4A69400FD76F}" dt="2025-03-31T08:15:33.797" v="3844" actId="400"/>
          <ac:spMkLst>
            <pc:docMk/>
            <pc:sldMk cId="722305879" sldId="1517"/>
            <ac:spMk id="112" creationId="{92801AEA-D49A-AED9-4B2F-FE70248972B3}"/>
          </ac:spMkLst>
        </pc:spChg>
      </pc:sldChg>
      <pc:sldChg chg="addSp delSp modSp add mod">
        <pc:chgData name="Daan Kivits" userId="e987fcef-fd02-4fea-905b-0feb215b717d" providerId="ADAL" clId="{09680F54-05EB-48CA-B3B8-4A69400FD76F}" dt="2025-04-01T09:52:41.263" v="4001" actId="1076"/>
        <pc:sldMkLst>
          <pc:docMk/>
          <pc:sldMk cId="3058063450" sldId="1517"/>
        </pc:sldMkLst>
        <pc:spChg chg="add del mod">
          <ac:chgData name="Daan Kivits" userId="e987fcef-fd02-4fea-905b-0feb215b717d" providerId="ADAL" clId="{09680F54-05EB-48CA-B3B8-4A69400FD76F}" dt="2025-04-01T09:52:15.702" v="3991" actId="478"/>
          <ac:spMkLst>
            <pc:docMk/>
            <pc:sldMk cId="3058063450" sldId="1517"/>
            <ac:spMk id="3" creationId="{4C2A5F8E-CF00-3FCC-6300-B1BA8F488C91}"/>
          </ac:spMkLst>
        </pc:spChg>
        <pc:spChg chg="add mod">
          <ac:chgData name="Daan Kivits" userId="e987fcef-fd02-4fea-905b-0feb215b717d" providerId="ADAL" clId="{09680F54-05EB-48CA-B3B8-4A69400FD76F}" dt="2025-04-01T09:52:36.142" v="3999" actId="1076"/>
          <ac:spMkLst>
            <pc:docMk/>
            <pc:sldMk cId="3058063450" sldId="1517"/>
            <ac:spMk id="5" creationId="{8ADFC0AC-86D2-F95F-0054-CB5896CDA951}"/>
          </ac:spMkLst>
        </pc:spChg>
        <pc:spChg chg="del">
          <ac:chgData name="Daan Kivits" userId="e987fcef-fd02-4fea-905b-0feb215b717d" providerId="ADAL" clId="{09680F54-05EB-48CA-B3B8-4A69400FD76F}" dt="2025-04-01T09:52:13.877" v="3990" actId="478"/>
          <ac:spMkLst>
            <pc:docMk/>
            <pc:sldMk cId="3058063450" sldId="1517"/>
            <ac:spMk id="112" creationId="{0A108D12-2CC8-548B-377C-E048FADD8F28}"/>
          </ac:spMkLst>
        </pc:spChg>
        <pc:picChg chg="add mod">
          <ac:chgData name="Daan Kivits" userId="e987fcef-fd02-4fea-905b-0feb215b717d" providerId="ADAL" clId="{09680F54-05EB-48CA-B3B8-4A69400FD76F}" dt="2025-04-01T09:52:41.263" v="4001" actId="1076"/>
          <ac:picMkLst>
            <pc:docMk/>
            <pc:sldMk cId="3058063450" sldId="1517"/>
            <ac:picMk id="4" creationId="{32EAE2D3-D8C0-1593-53C6-5A7A6ED3400C}"/>
          </ac:picMkLst>
        </pc:picChg>
      </pc:sldChg>
      <pc:sldChg chg="modSp add del mod">
        <pc:chgData name="Daan Kivits" userId="e987fcef-fd02-4fea-905b-0feb215b717d" providerId="ADAL" clId="{09680F54-05EB-48CA-B3B8-4A69400FD76F}" dt="2025-03-31T08:48:36.380" v="3938" actId="47"/>
        <pc:sldMkLst>
          <pc:docMk/>
          <pc:sldMk cId="3637906171" sldId="1517"/>
        </pc:sldMkLst>
        <pc:spChg chg="mod">
          <ac:chgData name="Daan Kivits" userId="e987fcef-fd02-4fea-905b-0feb215b717d" providerId="ADAL" clId="{09680F54-05EB-48CA-B3B8-4A69400FD76F}" dt="2025-03-31T08:48:06.009" v="3928" actId="20577"/>
          <ac:spMkLst>
            <pc:docMk/>
            <pc:sldMk cId="3637906171" sldId="1517"/>
            <ac:spMk id="112" creationId="{B7149EC5-2B6C-5D1F-5DE8-D972A34A834B}"/>
          </ac:spMkLst>
        </pc:spChg>
      </pc:sldChg>
      <pc:sldChg chg="addSp delSp modSp new mod ord modClrScheme chgLayout">
        <pc:chgData name="Daan Kivits" userId="e987fcef-fd02-4fea-905b-0feb215b717d" providerId="ADAL" clId="{09680F54-05EB-48CA-B3B8-4A69400FD76F}" dt="2025-04-01T09:56:38.874" v="4046"/>
        <pc:sldMkLst>
          <pc:docMk/>
          <pc:sldMk cId="520020678" sldId="1518"/>
        </pc:sldMkLst>
        <pc:spChg chg="del">
          <ac:chgData name="Daan Kivits" userId="e987fcef-fd02-4fea-905b-0feb215b717d" providerId="ADAL" clId="{09680F54-05EB-48CA-B3B8-4A69400FD76F}" dt="2025-04-01T09:54:08.279" v="4003" actId="700"/>
          <ac:spMkLst>
            <pc:docMk/>
            <pc:sldMk cId="520020678" sldId="1518"/>
            <ac:spMk id="2" creationId="{D21923A4-5781-546C-B853-5B7C1A07CC96}"/>
          </ac:spMkLst>
        </pc:spChg>
        <pc:spChg chg="del">
          <ac:chgData name="Daan Kivits" userId="e987fcef-fd02-4fea-905b-0feb215b717d" providerId="ADAL" clId="{09680F54-05EB-48CA-B3B8-4A69400FD76F}" dt="2025-04-01T09:54:08.279" v="4003" actId="700"/>
          <ac:spMkLst>
            <pc:docMk/>
            <pc:sldMk cId="520020678" sldId="1518"/>
            <ac:spMk id="3" creationId="{635EA94C-6286-9F8C-1EEB-46F822AC3927}"/>
          </ac:spMkLst>
        </pc:spChg>
        <pc:spChg chg="add del mod">
          <ac:chgData name="Daan Kivits" userId="e987fcef-fd02-4fea-905b-0feb215b717d" providerId="ADAL" clId="{09680F54-05EB-48CA-B3B8-4A69400FD76F}" dt="2025-04-01T09:55:17.606" v="4026" actId="478"/>
          <ac:spMkLst>
            <pc:docMk/>
            <pc:sldMk cId="520020678" sldId="1518"/>
            <ac:spMk id="4" creationId="{852ACB32-D907-57C7-105B-45C7A91E0536}"/>
          </ac:spMkLst>
        </pc:spChg>
        <pc:spChg chg="add mod">
          <ac:chgData name="Daan Kivits" userId="e987fcef-fd02-4fea-905b-0feb215b717d" providerId="ADAL" clId="{09680F54-05EB-48CA-B3B8-4A69400FD76F}" dt="2025-04-01T09:55:00.079" v="4020" actId="164"/>
          <ac:spMkLst>
            <pc:docMk/>
            <pc:sldMk cId="520020678" sldId="1518"/>
            <ac:spMk id="7" creationId="{5B419E5D-BCCB-AEA7-86D6-11F351E3E418}"/>
          </ac:spMkLst>
        </pc:spChg>
        <pc:spChg chg="add mod">
          <ac:chgData name="Daan Kivits" userId="e987fcef-fd02-4fea-905b-0feb215b717d" providerId="ADAL" clId="{09680F54-05EB-48CA-B3B8-4A69400FD76F}" dt="2025-04-01T09:55:36.450" v="4031" actId="164"/>
          <ac:spMkLst>
            <pc:docMk/>
            <pc:sldMk cId="520020678" sldId="1518"/>
            <ac:spMk id="8" creationId="{E30EAC17-0243-6635-A10E-465CAB3489E1}"/>
          </ac:spMkLst>
        </pc:spChg>
        <pc:spChg chg="add mod ord">
          <ac:chgData name="Daan Kivits" userId="e987fcef-fd02-4fea-905b-0feb215b717d" providerId="ADAL" clId="{09680F54-05EB-48CA-B3B8-4A69400FD76F}" dt="2025-04-01T09:55:52.464" v="4035" actId="700"/>
          <ac:spMkLst>
            <pc:docMk/>
            <pc:sldMk cId="520020678" sldId="1518"/>
            <ac:spMk id="10" creationId="{D9167E1D-081B-98DC-3F55-DC63094C64BC}"/>
          </ac:spMkLst>
        </pc:spChg>
        <pc:spChg chg="add del mod ord">
          <ac:chgData name="Daan Kivits" userId="e987fcef-fd02-4fea-905b-0feb215b717d" providerId="ADAL" clId="{09680F54-05EB-48CA-B3B8-4A69400FD76F}" dt="2025-04-01T09:55:56.842" v="4036" actId="478"/>
          <ac:spMkLst>
            <pc:docMk/>
            <pc:sldMk cId="520020678" sldId="1518"/>
            <ac:spMk id="12" creationId="{9AF3023D-70BB-403C-2380-2ADCA5FE53CF}"/>
          </ac:spMkLst>
        </pc:spChg>
        <pc:grpChg chg="add mod">
          <ac:chgData name="Daan Kivits" userId="e987fcef-fd02-4fea-905b-0feb215b717d" providerId="ADAL" clId="{09680F54-05EB-48CA-B3B8-4A69400FD76F}" dt="2025-04-01T09:56:22.984" v="4043" actId="1076"/>
          <ac:grpSpMkLst>
            <pc:docMk/>
            <pc:sldMk cId="520020678" sldId="1518"/>
            <ac:grpSpMk id="9" creationId="{FA3E33FF-F92B-9D9A-DC9D-95E0D8C72F93}"/>
          </ac:grpSpMkLst>
        </pc:grpChg>
        <pc:grpChg chg="add mod">
          <ac:chgData name="Daan Kivits" userId="e987fcef-fd02-4fea-905b-0feb215b717d" providerId="ADAL" clId="{09680F54-05EB-48CA-B3B8-4A69400FD76F}" dt="2025-04-01T09:56:24.139" v="4044" actId="1076"/>
          <ac:grpSpMkLst>
            <pc:docMk/>
            <pc:sldMk cId="520020678" sldId="1518"/>
            <ac:grpSpMk id="11" creationId="{BE6DFA08-7C9C-12CF-2454-00F7818B14A6}"/>
          </ac:grpSpMkLst>
        </pc:grpChg>
        <pc:picChg chg="add mod">
          <ac:chgData name="Daan Kivits" userId="e987fcef-fd02-4fea-905b-0feb215b717d" providerId="ADAL" clId="{09680F54-05EB-48CA-B3B8-4A69400FD76F}" dt="2025-04-01T09:55:00.079" v="4020" actId="164"/>
          <ac:picMkLst>
            <pc:docMk/>
            <pc:sldMk cId="520020678" sldId="1518"/>
            <ac:picMk id="5" creationId="{B6893214-5B7F-A7B4-EB5B-46C45326EB5F}"/>
          </ac:picMkLst>
        </pc:picChg>
        <pc:picChg chg="add mod">
          <ac:chgData name="Daan Kivits" userId="e987fcef-fd02-4fea-905b-0feb215b717d" providerId="ADAL" clId="{09680F54-05EB-48CA-B3B8-4A69400FD76F}" dt="2025-04-01T09:55:36.450" v="4031" actId="164"/>
          <ac:picMkLst>
            <pc:docMk/>
            <pc:sldMk cId="520020678" sldId="1518"/>
            <ac:picMk id="6" creationId="{5F914CFC-6658-E975-EDD2-042AF29DCCB4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69050F-B694-9E4D-8742-5D0C3BD6CEBB}" type="doc">
      <dgm:prSet loTypeId="urn:microsoft.com/office/officeart/2008/layout/VerticalCurvedList" loCatId="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7F8C8D21-3C97-1F46-94C8-770A44B8053A}">
      <dgm:prSet phldrT="[Text]"/>
      <dgm:spPr/>
      <dgm:t>
        <a:bodyPr/>
        <a:lstStyle/>
        <a:p>
          <a:r>
            <a:rPr lang="en-GB" dirty="0">
              <a:solidFill>
                <a:schemeClr val="bg2"/>
              </a:solidFill>
              <a:latin typeface="Montserrat" pitchFamily="2" charset="77"/>
            </a:rPr>
            <a:t>Contractual</a:t>
          </a:r>
        </a:p>
      </dgm:t>
    </dgm:pt>
    <dgm:pt modelId="{A082DC10-842C-0140-9226-D822B6228922}" type="parTrans" cxnId="{0EBE71D9-E3EB-9045-B0AA-3270B8E5D8E5}">
      <dgm:prSet/>
      <dgm:spPr/>
      <dgm:t>
        <a:bodyPr/>
        <a:lstStyle/>
        <a:p>
          <a:endParaRPr lang="en-GB">
            <a:solidFill>
              <a:schemeClr val="bg2"/>
            </a:solidFill>
            <a:latin typeface="Montserrat" pitchFamily="2" charset="77"/>
          </a:endParaRPr>
        </a:p>
      </dgm:t>
    </dgm:pt>
    <dgm:pt modelId="{13BE4EAB-7CD2-E047-82D6-AFF47F6007F4}" type="sibTrans" cxnId="{0EBE71D9-E3EB-9045-B0AA-3270B8E5D8E5}">
      <dgm:prSet/>
      <dgm:spPr/>
      <dgm:t>
        <a:bodyPr/>
        <a:lstStyle/>
        <a:p>
          <a:endParaRPr lang="en-GB">
            <a:solidFill>
              <a:schemeClr val="bg2"/>
            </a:solidFill>
            <a:latin typeface="Montserrat" pitchFamily="2" charset="77"/>
          </a:endParaRPr>
        </a:p>
      </dgm:t>
    </dgm:pt>
    <dgm:pt modelId="{6A05CE5C-2428-7246-B211-C3A84FA41798}">
      <dgm:prSet phldrT="[Text]"/>
      <dgm:spPr/>
      <dgm:t>
        <a:bodyPr/>
        <a:lstStyle/>
        <a:p>
          <a:r>
            <a:rPr lang="en-GB" dirty="0">
              <a:solidFill>
                <a:schemeClr val="bg2"/>
              </a:solidFill>
              <a:latin typeface="Montserrat" pitchFamily="2" charset="77"/>
            </a:rPr>
            <a:t>Financial </a:t>
          </a:r>
        </a:p>
      </dgm:t>
    </dgm:pt>
    <dgm:pt modelId="{BCE0F6B8-2A20-2444-8BE6-2F0DF0BE86F2}" type="parTrans" cxnId="{B35A8E09-8840-A34B-A6EF-FCD0283349B8}">
      <dgm:prSet/>
      <dgm:spPr/>
      <dgm:t>
        <a:bodyPr/>
        <a:lstStyle/>
        <a:p>
          <a:endParaRPr lang="en-GB">
            <a:solidFill>
              <a:schemeClr val="bg2"/>
            </a:solidFill>
            <a:latin typeface="Montserrat" pitchFamily="2" charset="77"/>
          </a:endParaRPr>
        </a:p>
      </dgm:t>
    </dgm:pt>
    <dgm:pt modelId="{12F06D6B-01FD-6A46-A827-A3B2E4826954}" type="sibTrans" cxnId="{B35A8E09-8840-A34B-A6EF-FCD0283349B8}">
      <dgm:prSet/>
      <dgm:spPr/>
      <dgm:t>
        <a:bodyPr/>
        <a:lstStyle/>
        <a:p>
          <a:endParaRPr lang="en-GB">
            <a:solidFill>
              <a:schemeClr val="bg2"/>
            </a:solidFill>
            <a:latin typeface="Montserrat" pitchFamily="2" charset="77"/>
          </a:endParaRPr>
        </a:p>
      </dgm:t>
    </dgm:pt>
    <dgm:pt modelId="{C5FAB739-5777-7D45-95FB-C827395C1194}">
      <dgm:prSet phldrT="[Text]"/>
      <dgm:spPr/>
      <dgm:t>
        <a:bodyPr/>
        <a:lstStyle/>
        <a:p>
          <a:r>
            <a:rPr lang="en-GB" dirty="0">
              <a:solidFill>
                <a:schemeClr val="bg2"/>
              </a:solidFill>
              <a:latin typeface="Montserrat" pitchFamily="2" charset="77"/>
            </a:rPr>
            <a:t>Operational</a:t>
          </a:r>
        </a:p>
      </dgm:t>
    </dgm:pt>
    <dgm:pt modelId="{15A4FFA9-37AB-4A44-A24E-055AA6438F60}" type="parTrans" cxnId="{1BD32953-35B9-4741-86E1-C13E59CCC19E}">
      <dgm:prSet/>
      <dgm:spPr/>
      <dgm:t>
        <a:bodyPr/>
        <a:lstStyle/>
        <a:p>
          <a:endParaRPr lang="en-GB">
            <a:solidFill>
              <a:schemeClr val="bg2"/>
            </a:solidFill>
            <a:latin typeface="Montserrat" pitchFamily="2" charset="77"/>
          </a:endParaRPr>
        </a:p>
      </dgm:t>
    </dgm:pt>
    <dgm:pt modelId="{D929D09F-41FF-8148-A65E-D38C93D02C66}" type="sibTrans" cxnId="{1BD32953-35B9-4741-86E1-C13E59CCC19E}">
      <dgm:prSet/>
      <dgm:spPr/>
      <dgm:t>
        <a:bodyPr/>
        <a:lstStyle/>
        <a:p>
          <a:endParaRPr lang="en-GB">
            <a:solidFill>
              <a:schemeClr val="bg2"/>
            </a:solidFill>
            <a:latin typeface="Montserrat" pitchFamily="2" charset="77"/>
          </a:endParaRPr>
        </a:p>
      </dgm:t>
    </dgm:pt>
    <dgm:pt modelId="{F0099EBA-13CB-5644-81A9-0C3898706E33}">
      <dgm:prSet/>
      <dgm:spPr/>
      <dgm:t>
        <a:bodyPr/>
        <a:lstStyle/>
        <a:p>
          <a:r>
            <a:rPr lang="en-GB" dirty="0">
              <a:solidFill>
                <a:schemeClr val="bg2"/>
              </a:solidFill>
              <a:latin typeface="Montserrat" pitchFamily="2" charset="77"/>
            </a:rPr>
            <a:t>Strategic </a:t>
          </a:r>
        </a:p>
      </dgm:t>
    </dgm:pt>
    <dgm:pt modelId="{FB37B00E-7F59-6341-922C-120AB22979EC}" type="parTrans" cxnId="{AC4A0C12-9588-EC4A-A09A-905775856F06}">
      <dgm:prSet/>
      <dgm:spPr/>
      <dgm:t>
        <a:bodyPr/>
        <a:lstStyle/>
        <a:p>
          <a:endParaRPr lang="en-GB">
            <a:solidFill>
              <a:schemeClr val="bg2"/>
            </a:solidFill>
            <a:latin typeface="Montserrat" pitchFamily="2" charset="77"/>
          </a:endParaRPr>
        </a:p>
      </dgm:t>
    </dgm:pt>
    <dgm:pt modelId="{B1597652-1435-1D47-A97A-FB3D2F2701CD}" type="sibTrans" cxnId="{AC4A0C12-9588-EC4A-A09A-905775856F06}">
      <dgm:prSet/>
      <dgm:spPr/>
      <dgm:t>
        <a:bodyPr/>
        <a:lstStyle/>
        <a:p>
          <a:endParaRPr lang="en-GB">
            <a:solidFill>
              <a:schemeClr val="bg2"/>
            </a:solidFill>
            <a:latin typeface="Montserrat" pitchFamily="2" charset="77"/>
          </a:endParaRPr>
        </a:p>
      </dgm:t>
    </dgm:pt>
    <dgm:pt modelId="{50708985-BDD3-974A-B3D1-D222C0387B6E}" type="pres">
      <dgm:prSet presAssocID="{A269050F-B694-9E4D-8742-5D0C3BD6CEBB}" presName="Name0" presStyleCnt="0">
        <dgm:presLayoutVars>
          <dgm:chMax val="7"/>
          <dgm:chPref val="7"/>
          <dgm:dir/>
        </dgm:presLayoutVars>
      </dgm:prSet>
      <dgm:spPr/>
    </dgm:pt>
    <dgm:pt modelId="{4771FCE7-3D13-B847-A0C4-8D4CF9C64086}" type="pres">
      <dgm:prSet presAssocID="{A269050F-B694-9E4D-8742-5D0C3BD6CEBB}" presName="Name1" presStyleCnt="0"/>
      <dgm:spPr/>
    </dgm:pt>
    <dgm:pt modelId="{CC4CD4A8-4150-CC42-A58F-80F956D29B9E}" type="pres">
      <dgm:prSet presAssocID="{A269050F-B694-9E4D-8742-5D0C3BD6CEBB}" presName="cycle" presStyleCnt="0"/>
      <dgm:spPr/>
    </dgm:pt>
    <dgm:pt modelId="{9A471FAD-EFE0-EC4D-A4E0-58C0144E697A}" type="pres">
      <dgm:prSet presAssocID="{A269050F-B694-9E4D-8742-5D0C3BD6CEBB}" presName="srcNode" presStyleLbl="node1" presStyleIdx="0" presStyleCnt="4"/>
      <dgm:spPr/>
    </dgm:pt>
    <dgm:pt modelId="{AE942567-6FC4-9342-BD9C-0417F9164800}" type="pres">
      <dgm:prSet presAssocID="{A269050F-B694-9E4D-8742-5D0C3BD6CEBB}" presName="conn" presStyleLbl="parChTrans1D2" presStyleIdx="0" presStyleCnt="1"/>
      <dgm:spPr/>
    </dgm:pt>
    <dgm:pt modelId="{F88A6098-F2C3-664E-986F-3E858196A56F}" type="pres">
      <dgm:prSet presAssocID="{A269050F-B694-9E4D-8742-5D0C3BD6CEBB}" presName="extraNode" presStyleLbl="node1" presStyleIdx="0" presStyleCnt="4"/>
      <dgm:spPr/>
    </dgm:pt>
    <dgm:pt modelId="{9B4084B0-007D-8D4B-B090-7D8A55DF73CD}" type="pres">
      <dgm:prSet presAssocID="{A269050F-B694-9E4D-8742-5D0C3BD6CEBB}" presName="dstNode" presStyleLbl="node1" presStyleIdx="0" presStyleCnt="4"/>
      <dgm:spPr/>
    </dgm:pt>
    <dgm:pt modelId="{D11D66CD-3188-0F4A-9A06-F18641BE8C69}" type="pres">
      <dgm:prSet presAssocID="{7F8C8D21-3C97-1F46-94C8-770A44B8053A}" presName="text_1" presStyleLbl="node1" presStyleIdx="0" presStyleCnt="4">
        <dgm:presLayoutVars>
          <dgm:bulletEnabled val="1"/>
        </dgm:presLayoutVars>
      </dgm:prSet>
      <dgm:spPr/>
    </dgm:pt>
    <dgm:pt modelId="{01A32C16-63BD-0740-8937-1D5DF027D9B1}" type="pres">
      <dgm:prSet presAssocID="{7F8C8D21-3C97-1F46-94C8-770A44B8053A}" presName="accent_1" presStyleCnt="0"/>
      <dgm:spPr/>
    </dgm:pt>
    <dgm:pt modelId="{D1F02028-05D5-A743-8507-C9BFCE9AF32D}" type="pres">
      <dgm:prSet presAssocID="{7F8C8D21-3C97-1F46-94C8-770A44B8053A}" presName="accentRepeatNode" presStyleLbl="solidFgAcc1" presStyleIdx="0" presStyleCnt="4"/>
      <dgm:spPr/>
    </dgm:pt>
    <dgm:pt modelId="{8E812AD6-0A1F-444B-ABD3-6D25D8DB4EBC}" type="pres">
      <dgm:prSet presAssocID="{6A05CE5C-2428-7246-B211-C3A84FA41798}" presName="text_2" presStyleLbl="node1" presStyleIdx="1" presStyleCnt="4">
        <dgm:presLayoutVars>
          <dgm:bulletEnabled val="1"/>
        </dgm:presLayoutVars>
      </dgm:prSet>
      <dgm:spPr/>
    </dgm:pt>
    <dgm:pt modelId="{995EF912-2B3E-F040-85DF-BC2701185D6D}" type="pres">
      <dgm:prSet presAssocID="{6A05CE5C-2428-7246-B211-C3A84FA41798}" presName="accent_2" presStyleCnt="0"/>
      <dgm:spPr/>
    </dgm:pt>
    <dgm:pt modelId="{4C75B624-2D51-2741-9FF5-F2F614011986}" type="pres">
      <dgm:prSet presAssocID="{6A05CE5C-2428-7246-B211-C3A84FA41798}" presName="accentRepeatNode" presStyleLbl="solidFgAcc1" presStyleIdx="1" presStyleCnt="4"/>
      <dgm:spPr/>
    </dgm:pt>
    <dgm:pt modelId="{EE5C6E6D-60EB-BC42-9BCC-1D0393D60291}" type="pres">
      <dgm:prSet presAssocID="{C5FAB739-5777-7D45-95FB-C827395C1194}" presName="text_3" presStyleLbl="node1" presStyleIdx="2" presStyleCnt="4">
        <dgm:presLayoutVars>
          <dgm:bulletEnabled val="1"/>
        </dgm:presLayoutVars>
      </dgm:prSet>
      <dgm:spPr/>
    </dgm:pt>
    <dgm:pt modelId="{7F83D28C-D633-2043-B669-65A5E4B1F214}" type="pres">
      <dgm:prSet presAssocID="{C5FAB739-5777-7D45-95FB-C827395C1194}" presName="accent_3" presStyleCnt="0"/>
      <dgm:spPr/>
    </dgm:pt>
    <dgm:pt modelId="{45D1491A-9490-C74E-9FD2-68E7E3A5F459}" type="pres">
      <dgm:prSet presAssocID="{C5FAB739-5777-7D45-95FB-C827395C1194}" presName="accentRepeatNode" presStyleLbl="solidFgAcc1" presStyleIdx="2" presStyleCnt="4"/>
      <dgm:spPr/>
    </dgm:pt>
    <dgm:pt modelId="{89DA38DB-DE96-274E-AE37-F8E133783387}" type="pres">
      <dgm:prSet presAssocID="{F0099EBA-13CB-5644-81A9-0C3898706E33}" presName="text_4" presStyleLbl="node1" presStyleIdx="3" presStyleCnt="4">
        <dgm:presLayoutVars>
          <dgm:bulletEnabled val="1"/>
        </dgm:presLayoutVars>
      </dgm:prSet>
      <dgm:spPr/>
    </dgm:pt>
    <dgm:pt modelId="{C8BB8571-0DA7-524D-9925-0FAC69493D67}" type="pres">
      <dgm:prSet presAssocID="{F0099EBA-13CB-5644-81A9-0C3898706E33}" presName="accent_4" presStyleCnt="0"/>
      <dgm:spPr/>
    </dgm:pt>
    <dgm:pt modelId="{CA1BA449-B6A3-E847-ADA0-E146C5EC5D6F}" type="pres">
      <dgm:prSet presAssocID="{F0099EBA-13CB-5644-81A9-0C3898706E33}" presName="accentRepeatNode" presStyleLbl="solidFgAcc1" presStyleIdx="3" presStyleCnt="4"/>
      <dgm:spPr/>
    </dgm:pt>
  </dgm:ptLst>
  <dgm:cxnLst>
    <dgm:cxn modelId="{00CF0505-5B0B-634F-B904-F5DF78EC0BFD}" type="presOf" srcId="{F0099EBA-13CB-5644-81A9-0C3898706E33}" destId="{89DA38DB-DE96-274E-AE37-F8E133783387}" srcOrd="0" destOrd="0" presId="urn:microsoft.com/office/officeart/2008/layout/VerticalCurvedList"/>
    <dgm:cxn modelId="{B35A8E09-8840-A34B-A6EF-FCD0283349B8}" srcId="{A269050F-B694-9E4D-8742-5D0C3BD6CEBB}" destId="{6A05CE5C-2428-7246-B211-C3A84FA41798}" srcOrd="1" destOrd="0" parTransId="{BCE0F6B8-2A20-2444-8BE6-2F0DF0BE86F2}" sibTransId="{12F06D6B-01FD-6A46-A827-A3B2E4826954}"/>
    <dgm:cxn modelId="{AC4A0C12-9588-EC4A-A09A-905775856F06}" srcId="{A269050F-B694-9E4D-8742-5D0C3BD6CEBB}" destId="{F0099EBA-13CB-5644-81A9-0C3898706E33}" srcOrd="3" destOrd="0" parTransId="{FB37B00E-7F59-6341-922C-120AB22979EC}" sibTransId="{B1597652-1435-1D47-A97A-FB3D2F2701CD}"/>
    <dgm:cxn modelId="{619DC54E-ABC3-D643-96BE-6F4EDAD6B2D2}" type="presOf" srcId="{C5FAB739-5777-7D45-95FB-C827395C1194}" destId="{EE5C6E6D-60EB-BC42-9BCC-1D0393D60291}" srcOrd="0" destOrd="0" presId="urn:microsoft.com/office/officeart/2008/layout/VerticalCurvedList"/>
    <dgm:cxn modelId="{1BD32953-35B9-4741-86E1-C13E59CCC19E}" srcId="{A269050F-B694-9E4D-8742-5D0C3BD6CEBB}" destId="{C5FAB739-5777-7D45-95FB-C827395C1194}" srcOrd="2" destOrd="0" parTransId="{15A4FFA9-37AB-4A44-A24E-055AA6438F60}" sibTransId="{D929D09F-41FF-8148-A65E-D38C93D02C66}"/>
    <dgm:cxn modelId="{68095777-6EFC-DF46-8C4A-744A944B6D27}" type="presOf" srcId="{13BE4EAB-7CD2-E047-82D6-AFF47F6007F4}" destId="{AE942567-6FC4-9342-BD9C-0417F9164800}" srcOrd="0" destOrd="0" presId="urn:microsoft.com/office/officeart/2008/layout/VerticalCurvedList"/>
    <dgm:cxn modelId="{3C91D782-051F-424A-B0A4-BDC37D4E3F91}" type="presOf" srcId="{7F8C8D21-3C97-1F46-94C8-770A44B8053A}" destId="{D11D66CD-3188-0F4A-9A06-F18641BE8C69}" srcOrd="0" destOrd="0" presId="urn:microsoft.com/office/officeart/2008/layout/VerticalCurvedList"/>
    <dgm:cxn modelId="{7BE8BE84-F112-4444-8C5E-5F6FB9D0A10B}" type="presOf" srcId="{6A05CE5C-2428-7246-B211-C3A84FA41798}" destId="{8E812AD6-0A1F-444B-ABD3-6D25D8DB4EBC}" srcOrd="0" destOrd="0" presId="urn:microsoft.com/office/officeart/2008/layout/VerticalCurvedList"/>
    <dgm:cxn modelId="{0EBE71D9-E3EB-9045-B0AA-3270B8E5D8E5}" srcId="{A269050F-B694-9E4D-8742-5D0C3BD6CEBB}" destId="{7F8C8D21-3C97-1F46-94C8-770A44B8053A}" srcOrd="0" destOrd="0" parTransId="{A082DC10-842C-0140-9226-D822B6228922}" sibTransId="{13BE4EAB-7CD2-E047-82D6-AFF47F6007F4}"/>
    <dgm:cxn modelId="{4C7D00DF-8C18-4940-926E-3B9C6255FA80}" type="presOf" srcId="{A269050F-B694-9E4D-8742-5D0C3BD6CEBB}" destId="{50708985-BDD3-974A-B3D1-D222C0387B6E}" srcOrd="0" destOrd="0" presId="urn:microsoft.com/office/officeart/2008/layout/VerticalCurvedList"/>
    <dgm:cxn modelId="{C7DE19C4-4A25-FE4C-8137-A9DB4C058355}" type="presParOf" srcId="{50708985-BDD3-974A-B3D1-D222C0387B6E}" destId="{4771FCE7-3D13-B847-A0C4-8D4CF9C64086}" srcOrd="0" destOrd="0" presId="urn:microsoft.com/office/officeart/2008/layout/VerticalCurvedList"/>
    <dgm:cxn modelId="{3E7B41AA-29B1-7144-B61E-16B54BCE9F8B}" type="presParOf" srcId="{4771FCE7-3D13-B847-A0C4-8D4CF9C64086}" destId="{CC4CD4A8-4150-CC42-A58F-80F956D29B9E}" srcOrd="0" destOrd="0" presId="urn:microsoft.com/office/officeart/2008/layout/VerticalCurvedList"/>
    <dgm:cxn modelId="{6D7F2DBA-E5C9-6F45-AC22-32C45C736A1C}" type="presParOf" srcId="{CC4CD4A8-4150-CC42-A58F-80F956D29B9E}" destId="{9A471FAD-EFE0-EC4D-A4E0-58C0144E697A}" srcOrd="0" destOrd="0" presId="urn:microsoft.com/office/officeart/2008/layout/VerticalCurvedList"/>
    <dgm:cxn modelId="{CFA8926D-AD5B-BB45-9759-972DD0F4C9FB}" type="presParOf" srcId="{CC4CD4A8-4150-CC42-A58F-80F956D29B9E}" destId="{AE942567-6FC4-9342-BD9C-0417F9164800}" srcOrd="1" destOrd="0" presId="urn:microsoft.com/office/officeart/2008/layout/VerticalCurvedList"/>
    <dgm:cxn modelId="{CBE76787-114D-C34A-911A-2595AC284DFB}" type="presParOf" srcId="{CC4CD4A8-4150-CC42-A58F-80F956D29B9E}" destId="{F88A6098-F2C3-664E-986F-3E858196A56F}" srcOrd="2" destOrd="0" presId="urn:microsoft.com/office/officeart/2008/layout/VerticalCurvedList"/>
    <dgm:cxn modelId="{BC45412E-23F8-134F-9FD2-D81A842DF824}" type="presParOf" srcId="{CC4CD4A8-4150-CC42-A58F-80F956D29B9E}" destId="{9B4084B0-007D-8D4B-B090-7D8A55DF73CD}" srcOrd="3" destOrd="0" presId="urn:microsoft.com/office/officeart/2008/layout/VerticalCurvedList"/>
    <dgm:cxn modelId="{C8DD9E52-EAF3-C14B-894D-42EFECEF2BA5}" type="presParOf" srcId="{4771FCE7-3D13-B847-A0C4-8D4CF9C64086}" destId="{D11D66CD-3188-0F4A-9A06-F18641BE8C69}" srcOrd="1" destOrd="0" presId="urn:microsoft.com/office/officeart/2008/layout/VerticalCurvedList"/>
    <dgm:cxn modelId="{3C590D7A-8287-B34A-B114-2EA4D1698CF8}" type="presParOf" srcId="{4771FCE7-3D13-B847-A0C4-8D4CF9C64086}" destId="{01A32C16-63BD-0740-8937-1D5DF027D9B1}" srcOrd="2" destOrd="0" presId="urn:microsoft.com/office/officeart/2008/layout/VerticalCurvedList"/>
    <dgm:cxn modelId="{32EBF622-0BAD-F74A-8B14-BA387FB39A0B}" type="presParOf" srcId="{01A32C16-63BD-0740-8937-1D5DF027D9B1}" destId="{D1F02028-05D5-A743-8507-C9BFCE9AF32D}" srcOrd="0" destOrd="0" presId="urn:microsoft.com/office/officeart/2008/layout/VerticalCurvedList"/>
    <dgm:cxn modelId="{8F27D499-058D-B744-987C-145E8B01BDC6}" type="presParOf" srcId="{4771FCE7-3D13-B847-A0C4-8D4CF9C64086}" destId="{8E812AD6-0A1F-444B-ABD3-6D25D8DB4EBC}" srcOrd="3" destOrd="0" presId="urn:microsoft.com/office/officeart/2008/layout/VerticalCurvedList"/>
    <dgm:cxn modelId="{63FFB04E-2EFA-D945-ABD2-D7B4B562057A}" type="presParOf" srcId="{4771FCE7-3D13-B847-A0C4-8D4CF9C64086}" destId="{995EF912-2B3E-F040-85DF-BC2701185D6D}" srcOrd="4" destOrd="0" presId="urn:microsoft.com/office/officeart/2008/layout/VerticalCurvedList"/>
    <dgm:cxn modelId="{1FD33A7B-043C-5141-9C7A-B08F185D75C1}" type="presParOf" srcId="{995EF912-2B3E-F040-85DF-BC2701185D6D}" destId="{4C75B624-2D51-2741-9FF5-F2F614011986}" srcOrd="0" destOrd="0" presId="urn:microsoft.com/office/officeart/2008/layout/VerticalCurvedList"/>
    <dgm:cxn modelId="{518B50BB-5FA6-EC44-8C6C-A104025E748E}" type="presParOf" srcId="{4771FCE7-3D13-B847-A0C4-8D4CF9C64086}" destId="{EE5C6E6D-60EB-BC42-9BCC-1D0393D60291}" srcOrd="5" destOrd="0" presId="urn:microsoft.com/office/officeart/2008/layout/VerticalCurvedList"/>
    <dgm:cxn modelId="{11D13D87-3070-5449-9901-736EA22CD296}" type="presParOf" srcId="{4771FCE7-3D13-B847-A0C4-8D4CF9C64086}" destId="{7F83D28C-D633-2043-B669-65A5E4B1F214}" srcOrd="6" destOrd="0" presId="urn:microsoft.com/office/officeart/2008/layout/VerticalCurvedList"/>
    <dgm:cxn modelId="{BED2A1F1-5046-0244-8B90-D40BF4D9A0F5}" type="presParOf" srcId="{7F83D28C-D633-2043-B669-65A5E4B1F214}" destId="{45D1491A-9490-C74E-9FD2-68E7E3A5F459}" srcOrd="0" destOrd="0" presId="urn:microsoft.com/office/officeart/2008/layout/VerticalCurvedList"/>
    <dgm:cxn modelId="{9BDE1732-1824-BB4D-AD5B-110F3B3561D5}" type="presParOf" srcId="{4771FCE7-3D13-B847-A0C4-8D4CF9C64086}" destId="{89DA38DB-DE96-274E-AE37-F8E133783387}" srcOrd="7" destOrd="0" presId="urn:microsoft.com/office/officeart/2008/layout/VerticalCurvedList"/>
    <dgm:cxn modelId="{74BBBA08-2642-614E-82B0-A0392918C8AE}" type="presParOf" srcId="{4771FCE7-3D13-B847-A0C4-8D4CF9C64086}" destId="{C8BB8571-0DA7-524D-9925-0FAC69493D67}" srcOrd="8" destOrd="0" presId="urn:microsoft.com/office/officeart/2008/layout/VerticalCurvedList"/>
    <dgm:cxn modelId="{67ED5C9C-E5E1-4B42-8D68-FD1895BE8F92}" type="presParOf" srcId="{C8BB8571-0DA7-524D-9925-0FAC69493D67}" destId="{CA1BA449-B6A3-E847-ADA0-E146C5EC5D6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942567-6FC4-9342-BD9C-0417F9164800}">
      <dsp:nvSpPr>
        <dsp:cNvPr id="0" name=""/>
        <dsp:cNvSpPr/>
      </dsp:nvSpPr>
      <dsp:spPr>
        <a:xfrm>
          <a:off x="-6946996" y="-1062074"/>
          <a:ext cx="8267607" cy="8267607"/>
        </a:xfrm>
        <a:prstGeom prst="blockArc">
          <a:avLst>
            <a:gd name="adj1" fmla="val 18900000"/>
            <a:gd name="adj2" fmla="val 2700000"/>
            <a:gd name="adj3" fmla="val 261"/>
          </a:avLst>
        </a:pr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1D66CD-3188-0F4A-9A06-F18641BE8C69}">
      <dsp:nvSpPr>
        <dsp:cNvPr id="0" name=""/>
        <dsp:cNvSpPr/>
      </dsp:nvSpPr>
      <dsp:spPr>
        <a:xfrm>
          <a:off x="690961" y="472309"/>
          <a:ext cx="5317009" cy="94510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50181" tIns="124460" rIns="124460" bIns="124460" numCol="1" spcCol="1270" anchor="ctr" anchorCtr="0">
          <a:noAutofit/>
        </a:bodyPr>
        <a:lstStyle/>
        <a:p>
          <a:pPr marL="0" lvl="0" indent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900" kern="1200" dirty="0">
              <a:solidFill>
                <a:schemeClr val="bg2"/>
              </a:solidFill>
              <a:latin typeface="Montserrat" pitchFamily="2" charset="77"/>
            </a:rPr>
            <a:t>Contractual</a:t>
          </a:r>
        </a:p>
      </dsp:txBody>
      <dsp:txXfrm>
        <a:off x="690961" y="472309"/>
        <a:ext cx="5317009" cy="945109"/>
      </dsp:txXfrm>
    </dsp:sp>
    <dsp:sp modelId="{D1F02028-05D5-A743-8507-C9BFCE9AF32D}">
      <dsp:nvSpPr>
        <dsp:cNvPr id="0" name=""/>
        <dsp:cNvSpPr/>
      </dsp:nvSpPr>
      <dsp:spPr>
        <a:xfrm>
          <a:off x="100267" y="354170"/>
          <a:ext cx="1181386" cy="118138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8E812AD6-0A1F-444B-ABD3-6D25D8DB4EBC}">
      <dsp:nvSpPr>
        <dsp:cNvPr id="0" name=""/>
        <dsp:cNvSpPr/>
      </dsp:nvSpPr>
      <dsp:spPr>
        <a:xfrm>
          <a:off x="1232814" y="1890219"/>
          <a:ext cx="4775156" cy="945109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50181" tIns="124460" rIns="124460" bIns="124460" numCol="1" spcCol="1270" anchor="ctr" anchorCtr="0">
          <a:noAutofit/>
        </a:bodyPr>
        <a:lstStyle/>
        <a:p>
          <a:pPr marL="0" lvl="0" indent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900" kern="1200" dirty="0">
              <a:solidFill>
                <a:schemeClr val="bg2"/>
              </a:solidFill>
              <a:latin typeface="Montserrat" pitchFamily="2" charset="77"/>
            </a:rPr>
            <a:t>Financial </a:t>
          </a:r>
        </a:p>
      </dsp:txBody>
      <dsp:txXfrm>
        <a:off x="1232814" y="1890219"/>
        <a:ext cx="4775156" cy="945109"/>
      </dsp:txXfrm>
    </dsp:sp>
    <dsp:sp modelId="{4C75B624-2D51-2741-9FF5-F2F614011986}">
      <dsp:nvSpPr>
        <dsp:cNvPr id="0" name=""/>
        <dsp:cNvSpPr/>
      </dsp:nvSpPr>
      <dsp:spPr>
        <a:xfrm>
          <a:off x="642120" y="1772080"/>
          <a:ext cx="1181386" cy="118138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EE5C6E6D-60EB-BC42-9BCC-1D0393D60291}">
      <dsp:nvSpPr>
        <dsp:cNvPr id="0" name=""/>
        <dsp:cNvSpPr/>
      </dsp:nvSpPr>
      <dsp:spPr>
        <a:xfrm>
          <a:off x="1232814" y="3308129"/>
          <a:ext cx="4775156" cy="945109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50181" tIns="124460" rIns="124460" bIns="124460" numCol="1" spcCol="1270" anchor="ctr" anchorCtr="0">
          <a:noAutofit/>
        </a:bodyPr>
        <a:lstStyle/>
        <a:p>
          <a:pPr marL="0" lvl="0" indent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900" kern="1200" dirty="0">
              <a:solidFill>
                <a:schemeClr val="bg2"/>
              </a:solidFill>
              <a:latin typeface="Montserrat" pitchFamily="2" charset="77"/>
            </a:rPr>
            <a:t>Operational</a:t>
          </a:r>
        </a:p>
      </dsp:txBody>
      <dsp:txXfrm>
        <a:off x="1232814" y="3308129"/>
        <a:ext cx="4775156" cy="945109"/>
      </dsp:txXfrm>
    </dsp:sp>
    <dsp:sp modelId="{45D1491A-9490-C74E-9FD2-68E7E3A5F459}">
      <dsp:nvSpPr>
        <dsp:cNvPr id="0" name=""/>
        <dsp:cNvSpPr/>
      </dsp:nvSpPr>
      <dsp:spPr>
        <a:xfrm>
          <a:off x="642120" y="3189990"/>
          <a:ext cx="1181386" cy="118138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89DA38DB-DE96-274E-AE37-F8E133783387}">
      <dsp:nvSpPr>
        <dsp:cNvPr id="0" name=""/>
        <dsp:cNvSpPr/>
      </dsp:nvSpPr>
      <dsp:spPr>
        <a:xfrm>
          <a:off x="690961" y="4726039"/>
          <a:ext cx="5317009" cy="945109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50181" tIns="124460" rIns="124460" bIns="124460" numCol="1" spcCol="1270" anchor="ctr" anchorCtr="0">
          <a:noAutofit/>
        </a:bodyPr>
        <a:lstStyle/>
        <a:p>
          <a:pPr marL="0" lvl="0" indent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900" kern="1200" dirty="0">
              <a:solidFill>
                <a:schemeClr val="bg2"/>
              </a:solidFill>
              <a:latin typeface="Montserrat" pitchFamily="2" charset="77"/>
            </a:rPr>
            <a:t>Strategic </a:t>
          </a:r>
        </a:p>
      </dsp:txBody>
      <dsp:txXfrm>
        <a:off x="690961" y="4726039"/>
        <a:ext cx="5317009" cy="945109"/>
      </dsp:txXfrm>
    </dsp:sp>
    <dsp:sp modelId="{CA1BA449-B6A3-E847-ADA0-E146C5EC5D6F}">
      <dsp:nvSpPr>
        <dsp:cNvPr id="0" name=""/>
        <dsp:cNvSpPr/>
      </dsp:nvSpPr>
      <dsp:spPr>
        <a:xfrm>
          <a:off x="100267" y="4607900"/>
          <a:ext cx="1181386" cy="118138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92dd1a9c0_0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92dd1a9c0_0_1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>
          <a:extLst>
            <a:ext uri="{FF2B5EF4-FFF2-40B4-BE49-F238E27FC236}">
              <a16:creationId xmlns:a16="http://schemas.microsoft.com/office/drawing/2014/main" id="{550E960D-C94E-1064-BE6D-9251760877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92dd1a9c0_0_159:notes">
            <a:extLst>
              <a:ext uri="{FF2B5EF4-FFF2-40B4-BE49-F238E27FC236}">
                <a16:creationId xmlns:a16="http://schemas.microsoft.com/office/drawing/2014/main" id="{D2B63116-4FD5-3541-1AF1-BD89CFC6046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92dd1a9c0_0_159:notes">
            <a:extLst>
              <a:ext uri="{FF2B5EF4-FFF2-40B4-BE49-F238E27FC236}">
                <a16:creationId xmlns:a16="http://schemas.microsoft.com/office/drawing/2014/main" id="{7C536370-B9AA-8FF0-8AD3-67BAB06E95D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667500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>
          <a:extLst>
            <a:ext uri="{FF2B5EF4-FFF2-40B4-BE49-F238E27FC236}">
              <a16:creationId xmlns:a16="http://schemas.microsoft.com/office/drawing/2014/main" id="{CBA5F91F-82D0-C081-3F79-F177FCFC2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92dd1a9c0_0_159:notes">
            <a:extLst>
              <a:ext uri="{FF2B5EF4-FFF2-40B4-BE49-F238E27FC236}">
                <a16:creationId xmlns:a16="http://schemas.microsoft.com/office/drawing/2014/main" id="{96B77527-BE76-2AB5-3152-BEBAA07B160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92dd1a9c0_0_159:notes">
            <a:extLst>
              <a:ext uri="{FF2B5EF4-FFF2-40B4-BE49-F238E27FC236}">
                <a16:creationId xmlns:a16="http://schemas.microsoft.com/office/drawing/2014/main" id="{169D77A1-AFF4-725C-5548-9202114C9D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114271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>
          <a:extLst>
            <a:ext uri="{FF2B5EF4-FFF2-40B4-BE49-F238E27FC236}">
              <a16:creationId xmlns:a16="http://schemas.microsoft.com/office/drawing/2014/main" id="{EB84DF9A-9C01-BC65-4F33-8154FCD445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92dd1a9c0_0_159:notes">
            <a:extLst>
              <a:ext uri="{FF2B5EF4-FFF2-40B4-BE49-F238E27FC236}">
                <a16:creationId xmlns:a16="http://schemas.microsoft.com/office/drawing/2014/main" id="{2B068339-3AF8-4E71-D3C2-A19FA152C94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92dd1a9c0_0_159:notes">
            <a:extLst>
              <a:ext uri="{FF2B5EF4-FFF2-40B4-BE49-F238E27FC236}">
                <a16:creationId xmlns:a16="http://schemas.microsoft.com/office/drawing/2014/main" id="{18DBB7D7-2A1C-73F1-AB08-4054854260C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927453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>
          <a:extLst>
            <a:ext uri="{FF2B5EF4-FFF2-40B4-BE49-F238E27FC236}">
              <a16:creationId xmlns:a16="http://schemas.microsoft.com/office/drawing/2014/main" id="{2147FB7F-419F-3873-549D-E7BF09636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92dd1a9c0_0_159:notes">
            <a:extLst>
              <a:ext uri="{FF2B5EF4-FFF2-40B4-BE49-F238E27FC236}">
                <a16:creationId xmlns:a16="http://schemas.microsoft.com/office/drawing/2014/main" id="{F2B040CA-AD03-0AA6-CE74-600948B721E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92dd1a9c0_0_159:notes">
            <a:extLst>
              <a:ext uri="{FF2B5EF4-FFF2-40B4-BE49-F238E27FC236}">
                <a16:creationId xmlns:a16="http://schemas.microsoft.com/office/drawing/2014/main" id="{50AF0669-50A8-2C78-733B-476C0CA133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519866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>
          <a:extLst>
            <a:ext uri="{FF2B5EF4-FFF2-40B4-BE49-F238E27FC236}">
              <a16:creationId xmlns:a16="http://schemas.microsoft.com/office/drawing/2014/main" id="{033B229A-5331-6622-3DC9-65084E6E1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92dd1a9c0_0_159:notes">
            <a:extLst>
              <a:ext uri="{FF2B5EF4-FFF2-40B4-BE49-F238E27FC236}">
                <a16:creationId xmlns:a16="http://schemas.microsoft.com/office/drawing/2014/main" id="{8C8646E5-C938-4768-F10B-E045692BD70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92dd1a9c0_0_159:notes">
            <a:extLst>
              <a:ext uri="{FF2B5EF4-FFF2-40B4-BE49-F238E27FC236}">
                <a16:creationId xmlns:a16="http://schemas.microsoft.com/office/drawing/2014/main" id="{0C448FEA-583C-CC50-F6A1-A9C434629CC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383481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>
          <a:extLst>
            <a:ext uri="{FF2B5EF4-FFF2-40B4-BE49-F238E27FC236}">
              <a16:creationId xmlns:a16="http://schemas.microsoft.com/office/drawing/2014/main" id="{F20BF730-A1F2-5C2F-F81A-985AAAAEFC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92dd1a9c0_0_159:notes">
            <a:extLst>
              <a:ext uri="{FF2B5EF4-FFF2-40B4-BE49-F238E27FC236}">
                <a16:creationId xmlns:a16="http://schemas.microsoft.com/office/drawing/2014/main" id="{3D033D1C-ADA4-1787-07E0-8EDC046DB61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92dd1a9c0_0_159:notes">
            <a:extLst>
              <a:ext uri="{FF2B5EF4-FFF2-40B4-BE49-F238E27FC236}">
                <a16:creationId xmlns:a16="http://schemas.microsoft.com/office/drawing/2014/main" id="{2F58CADB-D85A-E13A-E21C-47696BF851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397943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>
          <a:extLst>
            <a:ext uri="{FF2B5EF4-FFF2-40B4-BE49-F238E27FC236}">
              <a16:creationId xmlns:a16="http://schemas.microsoft.com/office/drawing/2014/main" id="{DF5A9338-043B-9F1E-6AC5-4C1F7A633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92dd1a9c0_0_159:notes">
            <a:extLst>
              <a:ext uri="{FF2B5EF4-FFF2-40B4-BE49-F238E27FC236}">
                <a16:creationId xmlns:a16="http://schemas.microsoft.com/office/drawing/2014/main" id="{DE79E0AF-F9E2-704C-A785-6F7AA30D0BD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92dd1a9c0_0_159:notes">
            <a:extLst>
              <a:ext uri="{FF2B5EF4-FFF2-40B4-BE49-F238E27FC236}">
                <a16:creationId xmlns:a16="http://schemas.microsoft.com/office/drawing/2014/main" id="{4E3E7813-3114-92A2-169C-6F6313AE271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08683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>
          <a:extLst>
            <a:ext uri="{FF2B5EF4-FFF2-40B4-BE49-F238E27FC236}">
              <a16:creationId xmlns:a16="http://schemas.microsoft.com/office/drawing/2014/main" id="{80BB6EAE-8243-FCD1-8D5E-60AB859E2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92dd1a9c0_0_159:notes">
            <a:extLst>
              <a:ext uri="{FF2B5EF4-FFF2-40B4-BE49-F238E27FC236}">
                <a16:creationId xmlns:a16="http://schemas.microsoft.com/office/drawing/2014/main" id="{F3BCB7A4-8B78-C7B9-C7D2-95B3AE1A6BF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92dd1a9c0_0_159:notes">
            <a:extLst>
              <a:ext uri="{FF2B5EF4-FFF2-40B4-BE49-F238E27FC236}">
                <a16:creationId xmlns:a16="http://schemas.microsoft.com/office/drawing/2014/main" id="{D2334FA0-2F97-D9B0-7E79-FAA83D75A09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47698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>
          <a:extLst>
            <a:ext uri="{FF2B5EF4-FFF2-40B4-BE49-F238E27FC236}">
              <a16:creationId xmlns:a16="http://schemas.microsoft.com/office/drawing/2014/main" id="{D2E51F30-F611-6EC9-5756-A7A8E6574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92dd1a9c0_0_159:notes">
            <a:extLst>
              <a:ext uri="{FF2B5EF4-FFF2-40B4-BE49-F238E27FC236}">
                <a16:creationId xmlns:a16="http://schemas.microsoft.com/office/drawing/2014/main" id="{FF756663-2637-D9BC-CF84-609DE2D87DF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92dd1a9c0_0_159:notes">
            <a:extLst>
              <a:ext uri="{FF2B5EF4-FFF2-40B4-BE49-F238E27FC236}">
                <a16:creationId xmlns:a16="http://schemas.microsoft.com/office/drawing/2014/main" id="{B7EC2FE4-061C-909D-F573-1527F231859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164296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>
          <a:extLst>
            <a:ext uri="{FF2B5EF4-FFF2-40B4-BE49-F238E27FC236}">
              <a16:creationId xmlns:a16="http://schemas.microsoft.com/office/drawing/2014/main" id="{C53295E1-D716-D8DD-4412-B0D2151D00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92dd1a9c0_0_159:notes">
            <a:extLst>
              <a:ext uri="{FF2B5EF4-FFF2-40B4-BE49-F238E27FC236}">
                <a16:creationId xmlns:a16="http://schemas.microsoft.com/office/drawing/2014/main" id="{EDC1A324-16DE-231A-A5DB-97B7DBA56D3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92dd1a9c0_0_159:notes">
            <a:extLst>
              <a:ext uri="{FF2B5EF4-FFF2-40B4-BE49-F238E27FC236}">
                <a16:creationId xmlns:a16="http://schemas.microsoft.com/office/drawing/2014/main" id="{20E13BFA-8ABB-5DCE-53A7-2067E0F77C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489560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>
          <a:extLst>
            <a:ext uri="{FF2B5EF4-FFF2-40B4-BE49-F238E27FC236}">
              <a16:creationId xmlns:a16="http://schemas.microsoft.com/office/drawing/2014/main" id="{BD3AF4D2-60B7-9B69-2B8E-1249F78C1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92dd1a9c0_0_159:notes">
            <a:extLst>
              <a:ext uri="{FF2B5EF4-FFF2-40B4-BE49-F238E27FC236}">
                <a16:creationId xmlns:a16="http://schemas.microsoft.com/office/drawing/2014/main" id="{4BC673C8-EF81-AF98-D57D-10ADD44DA35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92dd1a9c0_0_159:notes">
            <a:extLst>
              <a:ext uri="{FF2B5EF4-FFF2-40B4-BE49-F238E27FC236}">
                <a16:creationId xmlns:a16="http://schemas.microsoft.com/office/drawing/2014/main" id="{5C75EB58-5345-8DD2-B327-58989386D8C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97317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>
          <a:extLst>
            <a:ext uri="{FF2B5EF4-FFF2-40B4-BE49-F238E27FC236}">
              <a16:creationId xmlns:a16="http://schemas.microsoft.com/office/drawing/2014/main" id="{CF5CC9EC-13EF-BB16-250C-DD580313D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92dd1a9c0_0_159:notes">
            <a:extLst>
              <a:ext uri="{FF2B5EF4-FFF2-40B4-BE49-F238E27FC236}">
                <a16:creationId xmlns:a16="http://schemas.microsoft.com/office/drawing/2014/main" id="{660EFCAF-36AE-9262-E037-DBA488E350C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92dd1a9c0_0_159:notes">
            <a:extLst>
              <a:ext uri="{FF2B5EF4-FFF2-40B4-BE49-F238E27FC236}">
                <a16:creationId xmlns:a16="http://schemas.microsoft.com/office/drawing/2014/main" id="{3167DF19-52D3-EF03-D663-07EB218AB5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717647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>
          <a:extLst>
            <a:ext uri="{FF2B5EF4-FFF2-40B4-BE49-F238E27FC236}">
              <a16:creationId xmlns:a16="http://schemas.microsoft.com/office/drawing/2014/main" id="{31A5EE75-EA69-9DBD-FB12-825303DD84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92dd1a9c0_0_159:notes">
            <a:extLst>
              <a:ext uri="{FF2B5EF4-FFF2-40B4-BE49-F238E27FC236}">
                <a16:creationId xmlns:a16="http://schemas.microsoft.com/office/drawing/2014/main" id="{9D105EF1-0E23-AC22-0DEB-05959CC4082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92dd1a9c0_0_159:notes">
            <a:extLst>
              <a:ext uri="{FF2B5EF4-FFF2-40B4-BE49-F238E27FC236}">
                <a16:creationId xmlns:a16="http://schemas.microsoft.com/office/drawing/2014/main" id="{E6E5E972-E607-45FD-76DA-73E32FEB8AE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39750" lvl="1" indent="0">
              <a:buSzPct val="95000"/>
              <a:buFont typeface="+mj-lt"/>
              <a:buNone/>
            </a:pPr>
            <a:r>
              <a:rPr lang="en-US" sz="1100" dirty="0"/>
              <a:t>Eligibility criteria for data to be relevant to POLARIN:</a:t>
            </a:r>
          </a:p>
          <a:p>
            <a:pPr marL="1054100" lvl="1" indent="-514350">
              <a:buSzPct val="95000"/>
              <a:buFont typeface="+mj-lt"/>
              <a:buAutoNum type="arabicPeriod"/>
            </a:pPr>
            <a:r>
              <a:rPr lang="en-US" sz="1100" dirty="0"/>
              <a:t>data from VA-providing POLARIN RIs</a:t>
            </a:r>
          </a:p>
          <a:p>
            <a:pPr marL="1054100" lvl="1" indent="-514350">
              <a:buSzPct val="95000"/>
              <a:buFont typeface="+mj-lt"/>
              <a:buAutoNum type="arabicPeriod"/>
            </a:pPr>
            <a:r>
              <a:rPr lang="en-US" sz="1100" dirty="0"/>
              <a:t>data with regional and thematic constraints (Arctic/Antarctic, oceanographic/ecological, etc.) </a:t>
            </a:r>
          </a:p>
          <a:p>
            <a:pPr marL="1054100" lvl="1" indent="-514350">
              <a:buSzPct val="95000"/>
              <a:buFont typeface="+mj-lt"/>
              <a:buAutoNum type="arabicPeriod"/>
            </a:pPr>
            <a:r>
              <a:rPr lang="en-US" sz="1100" dirty="0"/>
              <a:t>More?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447775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>
          <a:extLst>
            <a:ext uri="{FF2B5EF4-FFF2-40B4-BE49-F238E27FC236}">
              <a16:creationId xmlns:a16="http://schemas.microsoft.com/office/drawing/2014/main" id="{352195E3-5280-EACE-15E7-15E4469DFF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92dd1a9c0_0_159:notes">
            <a:extLst>
              <a:ext uri="{FF2B5EF4-FFF2-40B4-BE49-F238E27FC236}">
                <a16:creationId xmlns:a16="http://schemas.microsoft.com/office/drawing/2014/main" id="{A03AAA19-3EAB-4704-21E9-36CFC1E1B8F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92dd1a9c0_0_159:notes">
            <a:extLst>
              <a:ext uri="{FF2B5EF4-FFF2-40B4-BE49-F238E27FC236}">
                <a16:creationId xmlns:a16="http://schemas.microsoft.com/office/drawing/2014/main" id="{393B2F33-51D4-4029-D954-5947F0202E2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788117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>
          <a:extLst>
            <a:ext uri="{FF2B5EF4-FFF2-40B4-BE49-F238E27FC236}">
              <a16:creationId xmlns:a16="http://schemas.microsoft.com/office/drawing/2014/main" id="{FD448638-C4C3-768C-C41D-DFA5569A0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92dd1a9c0_0_159:notes">
            <a:extLst>
              <a:ext uri="{FF2B5EF4-FFF2-40B4-BE49-F238E27FC236}">
                <a16:creationId xmlns:a16="http://schemas.microsoft.com/office/drawing/2014/main" id="{920567BC-98C8-E1CF-7B1B-C20BECD7340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92dd1a9c0_0_159:notes">
            <a:extLst>
              <a:ext uri="{FF2B5EF4-FFF2-40B4-BE49-F238E27FC236}">
                <a16:creationId xmlns:a16="http://schemas.microsoft.com/office/drawing/2014/main" id="{E610BD42-0C9D-A26F-6955-D0D1CC3E96A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161349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>
          <a:extLst>
            <a:ext uri="{FF2B5EF4-FFF2-40B4-BE49-F238E27FC236}">
              <a16:creationId xmlns:a16="http://schemas.microsoft.com/office/drawing/2014/main" id="{3B9B7D3A-1E37-E158-AA73-473041D6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92dd1a9c0_0_159:notes">
            <a:extLst>
              <a:ext uri="{FF2B5EF4-FFF2-40B4-BE49-F238E27FC236}">
                <a16:creationId xmlns:a16="http://schemas.microsoft.com/office/drawing/2014/main" id="{35C6981D-CCE9-5E1E-2C04-A8DE7A7766A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92dd1a9c0_0_159:notes">
            <a:extLst>
              <a:ext uri="{FF2B5EF4-FFF2-40B4-BE49-F238E27FC236}">
                <a16:creationId xmlns:a16="http://schemas.microsoft.com/office/drawing/2014/main" id="{35666F39-E8F7-A3AF-DB7C-6457210D450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979437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>
          <a:extLst>
            <a:ext uri="{FF2B5EF4-FFF2-40B4-BE49-F238E27FC236}">
              <a16:creationId xmlns:a16="http://schemas.microsoft.com/office/drawing/2014/main" id="{39CF8824-61A3-6945-D549-A96E41547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92dd1a9c0_0_159:notes">
            <a:extLst>
              <a:ext uri="{FF2B5EF4-FFF2-40B4-BE49-F238E27FC236}">
                <a16:creationId xmlns:a16="http://schemas.microsoft.com/office/drawing/2014/main" id="{DEAD403F-E149-52FF-5F5F-5535F113778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92dd1a9c0_0_159:notes">
            <a:extLst>
              <a:ext uri="{FF2B5EF4-FFF2-40B4-BE49-F238E27FC236}">
                <a16:creationId xmlns:a16="http://schemas.microsoft.com/office/drawing/2014/main" id="{E665047F-8CF2-E5A5-A798-4F174BA107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955143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>
          <a:extLst>
            <a:ext uri="{FF2B5EF4-FFF2-40B4-BE49-F238E27FC236}">
              <a16:creationId xmlns:a16="http://schemas.microsoft.com/office/drawing/2014/main" id="{3D286896-C607-2421-6065-EEDF84C2F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92dd1a9c0_0_159:notes">
            <a:extLst>
              <a:ext uri="{FF2B5EF4-FFF2-40B4-BE49-F238E27FC236}">
                <a16:creationId xmlns:a16="http://schemas.microsoft.com/office/drawing/2014/main" id="{14DD601C-CF49-1490-041A-EFF3F890C0C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92dd1a9c0_0_159:notes">
            <a:extLst>
              <a:ext uri="{FF2B5EF4-FFF2-40B4-BE49-F238E27FC236}">
                <a16:creationId xmlns:a16="http://schemas.microsoft.com/office/drawing/2014/main" id="{30D25502-9565-E6C5-CB1D-C2FC3C26375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562553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c812ba10b2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2c812ba10b2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861550" y="5453125"/>
            <a:ext cx="8003100" cy="39420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13064400" y="6209425"/>
            <a:ext cx="3963900" cy="15852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pic>
        <p:nvPicPr>
          <p:cNvPr id="12" name="Google Shape;12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33050" y="1193749"/>
            <a:ext cx="6110700" cy="3443201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"/>
          <p:cNvSpPr>
            <a:spLocks noGrp="1"/>
          </p:cNvSpPr>
          <p:nvPr>
            <p:ph type="pic" idx="2"/>
          </p:nvPr>
        </p:nvSpPr>
        <p:spPr>
          <a:xfrm>
            <a:off x="13107700" y="8161200"/>
            <a:ext cx="1690800" cy="1233900"/>
          </a:xfrm>
          <a:prstGeom prst="rect">
            <a:avLst/>
          </a:prstGeom>
          <a:noFill/>
          <a:ln>
            <a:noFill/>
          </a:ln>
        </p:spPr>
      </p:sp>
      <p:pic>
        <p:nvPicPr>
          <p:cNvPr id="14" name="Google Shape;14;p2"/>
          <p:cNvPicPr preferRelativeResize="0"/>
          <p:nvPr/>
        </p:nvPicPr>
        <p:blipFill rotWithShape="1">
          <a:blip r:embed="rId3">
            <a:alphaModFix/>
          </a:blip>
          <a:srcRect l="-482"/>
          <a:stretch/>
        </p:blipFill>
        <p:spPr>
          <a:xfrm>
            <a:off x="15348838" y="8258600"/>
            <a:ext cx="1562126" cy="103912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2"/>
          <p:cNvSpPr txBox="1"/>
          <p:nvPr/>
        </p:nvSpPr>
        <p:spPr>
          <a:xfrm>
            <a:off x="15239733" y="9395100"/>
            <a:ext cx="2240700" cy="9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FUNDED BY THE EUROPEAN UNION </a:t>
            </a:r>
            <a:endParaRPr>
              <a:solidFill>
                <a:schemeClr val="accen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 preserve="1">
  <p:cSld name="1_Title and bod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>
            <a:spLocks noGrp="1"/>
          </p:cNvSpPr>
          <p:nvPr>
            <p:ph type="title"/>
          </p:nvPr>
        </p:nvSpPr>
        <p:spPr>
          <a:xfrm>
            <a:off x="820805" y="890050"/>
            <a:ext cx="10477500" cy="20433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1"/>
          </p:nvPr>
        </p:nvSpPr>
        <p:spPr>
          <a:xfrm>
            <a:off x="865473" y="2997675"/>
            <a:ext cx="126315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3746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Montserrat SemiBold"/>
              <a:buChar char="●"/>
              <a:defRPr sz="3200">
                <a:solidFill>
                  <a:schemeClr val="bg2"/>
                </a:solidFill>
                <a:latin typeface="Montserrat" pitchFamily="2" charset="77"/>
                <a:ea typeface="Montserrat" pitchFamily="2" charset="77"/>
                <a:cs typeface="Montserrat SemiBold"/>
                <a:sym typeface="Montserrat SemiBold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○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■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●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○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■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●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○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■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 dirty="0"/>
          </a:p>
        </p:txBody>
      </p:sp>
      <p:pic>
        <p:nvPicPr>
          <p:cNvPr id="3" name="Google Shape;12;p2">
            <a:extLst>
              <a:ext uri="{FF2B5EF4-FFF2-40B4-BE49-F238E27FC236}">
                <a16:creationId xmlns:a16="http://schemas.microsoft.com/office/drawing/2014/main" id="{4C479150-4AC8-4F05-3312-17B264802E32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2">
            <a:alphaModFix amt="25000"/>
          </a:blip>
          <a:srcRect r="77521" b="43744"/>
          <a:stretch/>
        </p:blipFill>
        <p:spPr>
          <a:xfrm>
            <a:off x="14510925" y="4960683"/>
            <a:ext cx="3777076" cy="532631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;p2">
            <a:extLst>
              <a:ext uri="{FF2B5EF4-FFF2-40B4-BE49-F238E27FC236}">
                <a16:creationId xmlns:a16="http://schemas.microsoft.com/office/drawing/2014/main" id="{423568D5-2C5C-013D-3512-A67455FFCC58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510924" y="772211"/>
            <a:ext cx="3055350" cy="17216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09517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 preserve="1">
  <p:cSld name="1_Title and bod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>
            <a:spLocks noGrp="1"/>
          </p:cNvSpPr>
          <p:nvPr>
            <p:ph type="title"/>
          </p:nvPr>
        </p:nvSpPr>
        <p:spPr>
          <a:xfrm>
            <a:off x="820805" y="890050"/>
            <a:ext cx="10477500" cy="20433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 dirty="0"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1"/>
          </p:nvPr>
        </p:nvSpPr>
        <p:spPr>
          <a:xfrm>
            <a:off x="865473" y="2997675"/>
            <a:ext cx="126315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3746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Montserrat SemiBold"/>
              <a:buChar char="●"/>
              <a:defRPr sz="3200">
                <a:solidFill>
                  <a:schemeClr val="bg2"/>
                </a:solidFill>
                <a:latin typeface="Montserrat" pitchFamily="2" charset="77"/>
                <a:ea typeface="Montserrat" pitchFamily="2" charset="77"/>
                <a:cs typeface="Montserrat SemiBold"/>
                <a:sym typeface="Montserrat SemiBold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○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■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●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○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■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●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○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■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 dirty="0"/>
          </a:p>
        </p:txBody>
      </p:sp>
      <p:pic>
        <p:nvPicPr>
          <p:cNvPr id="6" name="Google Shape;12;p2">
            <a:extLst>
              <a:ext uri="{FF2B5EF4-FFF2-40B4-BE49-F238E27FC236}">
                <a16:creationId xmlns:a16="http://schemas.microsoft.com/office/drawing/2014/main" id="{423568D5-2C5C-013D-3512-A67455FFCC58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510924" y="772211"/>
            <a:ext cx="3055350" cy="17216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71354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 preserve="1">
  <p:cSld name="1_Title 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"/>
          <p:cNvSpPr txBox="1">
            <a:spLocks noGrp="1"/>
          </p:cNvSpPr>
          <p:nvPr>
            <p:ph type="title"/>
          </p:nvPr>
        </p:nvSpPr>
        <p:spPr>
          <a:xfrm>
            <a:off x="824870" y="1011340"/>
            <a:ext cx="16885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None/>
              <a:defRPr sz="46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pic>
        <p:nvPicPr>
          <p:cNvPr id="3" name="Google Shape;12;p2">
            <a:extLst>
              <a:ext uri="{FF2B5EF4-FFF2-40B4-BE49-F238E27FC236}">
                <a16:creationId xmlns:a16="http://schemas.microsoft.com/office/drawing/2014/main" id="{B0004B6F-29BC-2158-9703-D54B55A485EB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510924" y="772211"/>
            <a:ext cx="3055350" cy="1721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;p2">
            <a:extLst>
              <a:ext uri="{FF2B5EF4-FFF2-40B4-BE49-F238E27FC236}">
                <a16:creationId xmlns:a16="http://schemas.microsoft.com/office/drawing/2014/main" id="{4CC8E9EF-FB72-56A7-1F2D-1B3FDFFA44B8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2">
            <a:alphaModFix amt="25000"/>
          </a:blip>
          <a:srcRect r="77521" b="43744"/>
          <a:stretch/>
        </p:blipFill>
        <p:spPr>
          <a:xfrm>
            <a:off x="14510925" y="4960683"/>
            <a:ext cx="3777076" cy="53263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7142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"/>
          <p:cNvSpPr txBox="1">
            <a:spLocks noGrp="1"/>
          </p:cNvSpPr>
          <p:nvPr>
            <p:ph type="title"/>
          </p:nvPr>
        </p:nvSpPr>
        <p:spPr>
          <a:xfrm>
            <a:off x="824870" y="1011340"/>
            <a:ext cx="16885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None/>
              <a:defRPr sz="46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pic>
        <p:nvPicPr>
          <p:cNvPr id="2" name="Google Shape;12;p2">
            <a:extLst>
              <a:ext uri="{FF2B5EF4-FFF2-40B4-BE49-F238E27FC236}">
                <a16:creationId xmlns:a16="http://schemas.microsoft.com/office/drawing/2014/main" id="{EDC4D0D5-1DCC-2DE4-4EE5-8D8F79B6BC8A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785626" y="8399221"/>
            <a:ext cx="3055350" cy="1721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;p2">
            <a:extLst>
              <a:ext uri="{FF2B5EF4-FFF2-40B4-BE49-F238E27FC236}">
                <a16:creationId xmlns:a16="http://schemas.microsoft.com/office/drawing/2014/main" id="{60AA8EA2-A0B3-D74E-1805-FD8EA60627D6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2">
            <a:alphaModFix amt="25000"/>
          </a:blip>
          <a:srcRect r="77521" b="43744"/>
          <a:stretch/>
        </p:blipFill>
        <p:spPr>
          <a:xfrm>
            <a:off x="14510925" y="4960683"/>
            <a:ext cx="3777076" cy="53263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de sección y descripción 1">
  <p:cSld name="SECTION_TITLE_AND_DESCRIPTION_1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2"/>
              </a:solidFill>
            </a:endParaRPr>
          </a:p>
        </p:txBody>
      </p:sp>
      <p:sp>
        <p:nvSpPr>
          <p:cNvPr id="63" name="Google Shape;63;p13"/>
          <p:cNvSpPr txBox="1">
            <a:spLocks noGrp="1"/>
          </p:cNvSpPr>
          <p:nvPr>
            <p:ph type="body" idx="1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457200" lvl="0" indent="-4318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1pPr>
            <a:lvl2pPr marL="914400" lvl="1" indent="-381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title"/>
          </p:nvPr>
        </p:nvSpPr>
        <p:spPr>
          <a:xfrm>
            <a:off x="844250" y="1999700"/>
            <a:ext cx="6462000" cy="29646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2pPr>
            <a:lvl3pPr lvl="2" rtl="0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3pPr>
            <a:lvl4pPr lvl="3" rtl="0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4pPr>
            <a:lvl5pPr lvl="4" rtl="0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5pPr>
            <a:lvl6pPr lvl="5" rtl="0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6pPr>
            <a:lvl7pPr lvl="6" rtl="0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7pPr>
            <a:lvl8pPr lvl="7" rtl="0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8pPr>
            <a:lvl9pPr lvl="8" rtl="0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subTitle" idx="2"/>
          </p:nvPr>
        </p:nvSpPr>
        <p:spPr>
          <a:xfrm>
            <a:off x="918974" y="5139500"/>
            <a:ext cx="5986500" cy="2470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solidFill>
                  <a:schemeClr val="bg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 dirty="0"/>
          </a:p>
        </p:txBody>
      </p:sp>
      <p:pic>
        <p:nvPicPr>
          <p:cNvPr id="2" name="Google Shape;12;p2">
            <a:extLst>
              <a:ext uri="{FF2B5EF4-FFF2-40B4-BE49-F238E27FC236}">
                <a16:creationId xmlns:a16="http://schemas.microsoft.com/office/drawing/2014/main" id="{3E22BEBC-314E-3376-E28D-30B0B8DE55E0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2">
            <a:alphaModFix amt="25000"/>
          </a:blip>
          <a:srcRect r="77521" b="43744"/>
          <a:stretch/>
        </p:blipFill>
        <p:spPr>
          <a:xfrm>
            <a:off x="14510925" y="4960683"/>
            <a:ext cx="3777076" cy="53263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215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1_Titelfoli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 bwMode="auto">
          <a:xfrm>
            <a:off x="646443" y="565387"/>
            <a:ext cx="16914402" cy="929972"/>
          </a:xfrm>
          <a:prstGeom prst="rect">
            <a:avLst/>
          </a:prstGeom>
        </p:spPr>
        <p:txBody>
          <a:bodyPr anchor="t"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auto">
          <a:xfrm>
            <a:off x="669298" y="9712113"/>
            <a:ext cx="1555571" cy="46176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B58D566-8D13-5C43-8939-614299B6941B}" type="datetimeFigureOut">
              <a:rPr lang="de-DE"/>
              <a:t>01.04.2025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auto">
          <a:xfrm>
            <a:off x="2294944" y="9712113"/>
            <a:ext cx="13428968" cy="46176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13" name="Inhaltsplatzhalter 2"/>
          <p:cNvSpPr>
            <a:spLocks noGrp="1"/>
          </p:cNvSpPr>
          <p:nvPr>
            <p:ph idx="1"/>
          </p:nvPr>
        </p:nvSpPr>
        <p:spPr bwMode="auto">
          <a:xfrm>
            <a:off x="644618" y="1752605"/>
            <a:ext cx="16916226" cy="755968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cxnSp>
        <p:nvCxnSpPr>
          <p:cNvPr id="15" name="Gerade Verbindung 14"/>
          <p:cNvCxnSpPr>
            <a:cxnSpLocks/>
          </p:cNvCxnSpPr>
          <p:nvPr userDrawn="1"/>
        </p:nvCxnSpPr>
        <p:spPr bwMode="auto">
          <a:xfrm>
            <a:off x="837378" y="1495358"/>
            <a:ext cx="16723460" cy="0"/>
          </a:xfrm>
          <a:prstGeom prst="line">
            <a:avLst/>
          </a:prstGeom>
          <a:ln w="3175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Grafik 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6160752" y="9829036"/>
            <a:ext cx="1383092" cy="187667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 userDrawn="1"/>
        </p:nvPicPr>
        <p:blipFill>
          <a:blip r:embed="rId3"/>
          <a:srcRect r="60454"/>
          <a:stretch/>
        </p:blipFill>
        <p:spPr bwMode="auto">
          <a:xfrm>
            <a:off x="16063136" y="615656"/>
            <a:ext cx="1597475" cy="721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00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1255" y="496256"/>
            <a:ext cx="14028209" cy="577850"/>
          </a:xfrm>
        </p:spPr>
        <p:txBody>
          <a:bodyPr lIns="0">
            <a:noAutofit/>
          </a:bodyPr>
          <a:lstStyle>
            <a:lvl1pPr algn="l">
              <a:defRPr sz="4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81254" y="1682698"/>
            <a:ext cx="16822856" cy="7814819"/>
          </a:xfrm>
        </p:spPr>
        <p:txBody>
          <a:bodyPr lIns="0">
            <a:normAutofit/>
          </a:bodyPr>
          <a:lstStyle>
            <a:lvl1pPr marL="0" indent="0">
              <a:buNone/>
              <a:defRPr sz="3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0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30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30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30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cxnSp>
        <p:nvCxnSpPr>
          <p:cNvPr id="9" name="Gerade Verbindung 27">
            <a:extLst>
              <a:ext uri="{FF2B5EF4-FFF2-40B4-BE49-F238E27FC236}">
                <a16:creationId xmlns:a16="http://schemas.microsoft.com/office/drawing/2014/main" id="{0388B120-9511-4090-8C24-24105919963C}"/>
              </a:ext>
            </a:extLst>
          </p:cNvPr>
          <p:cNvCxnSpPr/>
          <p:nvPr userDrawn="1"/>
        </p:nvCxnSpPr>
        <p:spPr>
          <a:xfrm>
            <a:off x="781254" y="1323554"/>
            <a:ext cx="16820768" cy="0"/>
          </a:xfrm>
          <a:prstGeom prst="line">
            <a:avLst/>
          </a:prstGeom>
          <a:ln w="3175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Bild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71232" y="436910"/>
            <a:ext cx="1525101" cy="600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193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E923D-D7CF-EC69-CBC3-EDC5E3317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5ACDC0-7C83-257A-7433-16E33E2E62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E4DFF4-2476-2DFE-EB91-C578CF390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59AC2-7103-F940-B281-9DB238C39456}" type="datetimeFigureOut">
              <a:rPr lang="en-GB" smtClean="0"/>
              <a:t>01/04/2025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25D8F1-0CCB-5434-DCEA-C496FE69F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33C227-2431-2104-A783-44B2B4326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CA434-8FC2-814D-B650-4E8316D1B4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7853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79325" y="890050"/>
            <a:ext cx="168852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20025" y="2304950"/>
            <a:ext cx="16179900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ontserrat SemiBold"/>
              <a:buChar char="●"/>
              <a:defRPr sz="36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lvl="1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 SemiBold"/>
              <a:buChar char="○"/>
              <a:defRPr sz="28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L="1371600" lvl="2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 SemiBold"/>
              <a:buChar char="■"/>
              <a:defRPr sz="28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marL="1828800" lvl="3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 SemiBold"/>
              <a:buChar char="●"/>
              <a:defRPr sz="28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marL="2286000" lvl="4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 SemiBold"/>
              <a:buChar char="○"/>
              <a:defRPr sz="28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marL="2743200" lvl="5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 SemiBold"/>
              <a:buChar char="■"/>
              <a:defRPr sz="28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3200400" lvl="6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 SemiBold"/>
              <a:buChar char="●"/>
              <a:defRPr sz="28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3657600" lvl="7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 SemiBold"/>
              <a:buChar char="○"/>
              <a:defRPr sz="28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4114800" lvl="8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 SemiBold"/>
              <a:buChar char="■"/>
              <a:defRPr sz="28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67" r:id="rId2"/>
    <p:sldLayoutId id="2147483671" r:id="rId3"/>
    <p:sldLayoutId id="2147483669" r:id="rId4"/>
    <p:sldLayoutId id="2147483654" r:id="rId5"/>
    <p:sldLayoutId id="2147483659" r:id="rId6"/>
    <p:sldLayoutId id="2147483668" r:id="rId7"/>
    <p:sldLayoutId id="2147483670" r:id="rId8"/>
    <p:sldLayoutId id="2147483672" r:id="rId9"/>
    <p:sldLayoutId id="2147483673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680">
          <p15:clr>
            <a:srgbClr val="E46962"/>
          </p15:clr>
        </p15:guide>
        <p15:guide id="2" pos="10772">
          <p15:clr>
            <a:srgbClr val="E46962"/>
          </p15:clr>
        </p15:guide>
        <p15:guide id="3" orient="horz" pos="1107">
          <p15:clr>
            <a:srgbClr val="E46962"/>
          </p15:clr>
        </p15:guide>
        <p15:guide id="4" orient="horz" pos="283">
          <p15:clr>
            <a:srgbClr val="E46962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daan.kivits@sios-svalbard.org" TargetMode="External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hyperlink" Target="mailto:heikki.lihavainen@sios-svalbard.org" TargetMode="External"/><Relationship Id="rId4" Type="http://schemas.openxmlformats.org/officeDocument/2006/relationships/hyperlink" Target="mailto:ilkka.matero@sios-svalbard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>
            <a:spLocks noGrp="1"/>
          </p:cNvSpPr>
          <p:nvPr>
            <p:ph type="ctrTitle"/>
          </p:nvPr>
        </p:nvSpPr>
        <p:spPr>
          <a:xfrm>
            <a:off x="387417" y="4427766"/>
            <a:ext cx="8003100" cy="3366859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WP5 – </a:t>
            </a:r>
            <a:r>
              <a:rPr lang="en-US" dirty="0"/>
              <a:t>Provision of virtual access</a:t>
            </a:r>
            <a:r>
              <a:rPr lang="es" dirty="0"/>
              <a:t>			</a:t>
            </a:r>
            <a:endParaRPr dirty="0"/>
          </a:p>
        </p:txBody>
      </p:sp>
      <p:sp>
        <p:nvSpPr>
          <p:cNvPr id="98" name="Google Shape;98;p20"/>
          <p:cNvSpPr txBox="1">
            <a:spLocks noGrp="1"/>
          </p:cNvSpPr>
          <p:nvPr>
            <p:ph type="subTitle" idx="1"/>
          </p:nvPr>
        </p:nvSpPr>
        <p:spPr>
          <a:xfrm>
            <a:off x="11768667" y="5143500"/>
            <a:ext cx="5259633" cy="2651125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2800" dirty="0"/>
              <a:t>Daan Kivits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de-DE" sz="2800" dirty="0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 dirty="0"/>
              <a:t>SIOS-KC</a:t>
            </a:r>
            <a:endParaRPr sz="2800" dirty="0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2800" dirty="0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 dirty="0"/>
              <a:t>www.eu-polarin.eu</a:t>
            </a:r>
            <a:endParaRPr sz="2800" dirty="0"/>
          </a:p>
        </p:txBody>
      </p:sp>
      <p:sp>
        <p:nvSpPr>
          <p:cNvPr id="2" name="Google Shape;97;p20">
            <a:extLst>
              <a:ext uri="{FF2B5EF4-FFF2-40B4-BE49-F238E27FC236}">
                <a16:creationId xmlns:a16="http://schemas.microsoft.com/office/drawing/2014/main" id="{468B1CB2-A35A-476F-A09F-CFE61CCF88CF}"/>
              </a:ext>
            </a:extLst>
          </p:cNvPr>
          <p:cNvSpPr txBox="1">
            <a:spLocks/>
          </p:cNvSpPr>
          <p:nvPr/>
        </p:nvSpPr>
        <p:spPr>
          <a:xfrm>
            <a:off x="1473200" y="8362191"/>
            <a:ext cx="11345333" cy="2201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b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algn="ctr"/>
            <a:r>
              <a:rPr lang="en-GB" sz="4300" dirty="0"/>
              <a:t>POLARIN 2</a:t>
            </a:r>
            <a:r>
              <a:rPr lang="en-GB" sz="4300" baseline="30000" dirty="0"/>
              <a:t>nd</a:t>
            </a:r>
            <a:r>
              <a:rPr lang="en-GB" sz="4300" dirty="0"/>
              <a:t> General Assembly</a:t>
            </a:r>
          </a:p>
          <a:p>
            <a:pPr algn="ctr"/>
            <a:r>
              <a:rPr lang="en-GB" sz="4300" dirty="0"/>
              <a:t>1-2 April, 2025 </a:t>
            </a:r>
            <a:br>
              <a:rPr lang="en-GB" dirty="0"/>
            </a:br>
            <a:endParaRPr lang="en-GB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951F7EAF-909B-672A-7BD3-E2B990BCE6E5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l="5207" r="5207"/>
          <a:stretch/>
        </p:blipFill>
        <p:spPr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1. Objectives</a:t>
            </a:r>
            <a:endParaRPr dirty="0"/>
          </a:p>
        </p:txBody>
      </p:sp>
      <p:sp>
        <p:nvSpPr>
          <p:cNvPr id="112" name="Google Shape;112;p22"/>
          <p:cNvSpPr txBox="1">
            <a:spLocks noGrp="1"/>
          </p:cNvSpPr>
          <p:nvPr>
            <p:ph type="body" idx="1"/>
          </p:nvPr>
        </p:nvSpPr>
        <p:spPr>
          <a:xfrm>
            <a:off x="480462" y="1952285"/>
            <a:ext cx="12289053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en-GB" sz="3200" dirty="0">
                <a:solidFill>
                  <a:schemeClr val="bg2"/>
                </a:solidFill>
                <a:latin typeface="Montserrat" pitchFamily="2" charset="77"/>
              </a:rPr>
              <a:t>Brief overview of the WP goals, Key areas of focus</a:t>
            </a:r>
            <a:endParaRPr lang="en-DE" dirty="0">
              <a:solidFill>
                <a:schemeClr val="bg2"/>
              </a:solidFill>
              <a:effectLst/>
              <a:latin typeface="Montserrat" pitchFamily="2" charset="77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26709999-3F4A-9B2E-BD16-D458C83DEC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9674256"/>
              </p:ext>
            </p:extLst>
          </p:nvPr>
        </p:nvGraphicFramePr>
        <p:xfrm>
          <a:off x="4336932" y="3403771"/>
          <a:ext cx="6096000" cy="61434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E70AC657-EAE6-858D-02AA-B851246F138B}"/>
              </a:ext>
            </a:extLst>
          </p:cNvPr>
          <p:cNvSpPr txBox="1"/>
          <p:nvPr/>
        </p:nvSpPr>
        <p:spPr>
          <a:xfrm rot="16200000">
            <a:off x="1603145" y="5877115"/>
            <a:ext cx="404950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dirty="0">
                <a:solidFill>
                  <a:schemeClr val="bg2"/>
                </a:solidFill>
                <a:latin typeface="Montserrat" pitchFamily="2" charset="77"/>
              </a:rPr>
              <a:t>Management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FA3E33FF-F92B-9D9A-DC9D-95E0D8C72F93}"/>
              </a:ext>
            </a:extLst>
          </p:cNvPr>
          <p:cNvGrpSpPr/>
          <p:nvPr/>
        </p:nvGrpSpPr>
        <p:grpSpPr>
          <a:xfrm>
            <a:off x="481992" y="2525471"/>
            <a:ext cx="10113816" cy="5530348"/>
            <a:chOff x="1122648" y="3247698"/>
            <a:chExt cx="10113816" cy="5530348"/>
          </a:xfrm>
        </p:grpSpPr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B6893214-5B7F-A7B4-EB5B-46C45326EB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22648" y="3247698"/>
              <a:ext cx="10113816" cy="5530348"/>
            </a:xfrm>
            <a:prstGeom prst="rect">
              <a:avLst/>
            </a:prstGeom>
          </p:spPr>
        </p:pic>
        <p:sp>
          <p:nvSpPr>
            <p:cNvPr id="7" name="Rettangolo 6">
              <a:extLst>
                <a:ext uri="{FF2B5EF4-FFF2-40B4-BE49-F238E27FC236}">
                  <a16:creationId xmlns:a16="http://schemas.microsoft.com/office/drawing/2014/main" id="{5B419E5D-BCCB-AEA7-86D6-11F351E3E418}"/>
                </a:ext>
              </a:extLst>
            </p:cNvPr>
            <p:cNvSpPr/>
            <p:nvPr/>
          </p:nvSpPr>
          <p:spPr>
            <a:xfrm>
              <a:off x="6097126" y="3730743"/>
              <a:ext cx="2573907" cy="2365257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E6DFA08-7C9C-12CF-2454-00F7818B14A6}"/>
              </a:ext>
            </a:extLst>
          </p:cNvPr>
          <p:cNvGrpSpPr/>
          <p:nvPr/>
        </p:nvGrpSpPr>
        <p:grpSpPr>
          <a:xfrm>
            <a:off x="10739550" y="2933350"/>
            <a:ext cx="4700147" cy="4547178"/>
            <a:chOff x="10843591" y="2065766"/>
            <a:chExt cx="5060268" cy="5005266"/>
          </a:xfrm>
        </p:grpSpPr>
        <p:pic>
          <p:nvPicPr>
            <p:cNvPr id="6" name="Immagine 5">
              <a:extLst>
                <a:ext uri="{FF2B5EF4-FFF2-40B4-BE49-F238E27FC236}">
                  <a16:creationId xmlns:a16="http://schemas.microsoft.com/office/drawing/2014/main" id="{5F914CFC-6658-E975-EDD2-042AF29DCC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843591" y="2065766"/>
              <a:ext cx="5060268" cy="5005266"/>
            </a:xfrm>
            <a:prstGeom prst="rect">
              <a:avLst/>
            </a:prstGeom>
          </p:spPr>
        </p:pic>
        <p:sp>
          <p:nvSpPr>
            <p:cNvPr id="8" name="Rettangolo 9">
              <a:extLst>
                <a:ext uri="{FF2B5EF4-FFF2-40B4-BE49-F238E27FC236}">
                  <a16:creationId xmlns:a16="http://schemas.microsoft.com/office/drawing/2014/main" id="{E30EAC17-0243-6635-A10E-465CAB3489E1}"/>
                </a:ext>
              </a:extLst>
            </p:cNvPr>
            <p:cNvSpPr/>
            <p:nvPr/>
          </p:nvSpPr>
          <p:spPr>
            <a:xfrm>
              <a:off x="12577145" y="5516218"/>
              <a:ext cx="1427090" cy="1447389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Google Shape;111;p22">
            <a:extLst>
              <a:ext uri="{FF2B5EF4-FFF2-40B4-BE49-F238E27FC236}">
                <a16:creationId xmlns:a16="http://schemas.microsoft.com/office/drawing/2014/main" id="{D9167E1D-081B-98DC-3F55-DC63094C64B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1. Overview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20020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>
          <a:extLst>
            <a:ext uri="{FF2B5EF4-FFF2-40B4-BE49-F238E27FC236}">
              <a16:creationId xmlns:a16="http://schemas.microsoft.com/office/drawing/2014/main" id="{0EE4CFE0-7A7B-CC12-8B68-EEF1D78D48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>
            <a:extLst>
              <a:ext uri="{FF2B5EF4-FFF2-40B4-BE49-F238E27FC236}">
                <a16:creationId xmlns:a16="http://schemas.microsoft.com/office/drawing/2014/main" id="{4215F7F4-780E-CBD3-92AE-5733226B56D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1. Overview</a:t>
            </a:r>
            <a:endParaRPr dirty="0"/>
          </a:p>
        </p:txBody>
      </p:sp>
      <p:sp>
        <p:nvSpPr>
          <p:cNvPr id="112" name="Google Shape;112;p22">
            <a:extLst>
              <a:ext uri="{FF2B5EF4-FFF2-40B4-BE49-F238E27FC236}">
                <a16:creationId xmlns:a16="http://schemas.microsoft.com/office/drawing/2014/main" id="{9B45AA42-B5D6-17AE-50FD-46847BD356F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80462" y="1952285"/>
            <a:ext cx="13474077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endParaRPr lang="en-US" sz="3200" b="1" u="sng" dirty="0">
              <a:solidFill>
                <a:schemeClr val="bg2"/>
              </a:solidFill>
              <a:latin typeface="Montserrat" pitchFamily="2" charset="77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en-US" sz="3200" b="1" u="sng" dirty="0">
                <a:solidFill>
                  <a:schemeClr val="bg2"/>
                </a:solidFill>
                <a:latin typeface="Montserrat" pitchFamily="2" charset="77"/>
              </a:rPr>
              <a:t>Objectives</a:t>
            </a:r>
            <a:endParaRPr lang="en-US" sz="3200" dirty="0">
              <a:solidFill>
                <a:schemeClr val="bg2"/>
              </a:solidFill>
              <a:latin typeface="Montserrat" pitchFamily="2" charset="77"/>
            </a:endParaRPr>
          </a:p>
          <a:p>
            <a:pPr indent="-4572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sz="3200" dirty="0">
                <a:solidFill>
                  <a:schemeClr val="bg2"/>
                </a:solidFill>
                <a:latin typeface="Montserrat" pitchFamily="2" charset="77"/>
              </a:rPr>
              <a:t>Establish a unified virtual data catalogue giving access to data from all POLARIN RIs offering VA</a:t>
            </a:r>
          </a:p>
          <a:p>
            <a:pPr indent="-4572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dirty="0"/>
              <a:t>P</a:t>
            </a:r>
            <a:r>
              <a:rPr lang="en-US" sz="3200" dirty="0">
                <a:solidFill>
                  <a:schemeClr val="bg2"/>
                </a:solidFill>
                <a:latin typeface="Montserrat" pitchFamily="2" charset="77"/>
              </a:rPr>
              <a:t>roviding backend functionality for Work Package (WP) 4 </a:t>
            </a:r>
          </a:p>
          <a:p>
            <a:pPr indent="-4572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sz="3200" dirty="0">
                <a:solidFill>
                  <a:schemeClr val="bg2"/>
                </a:solidFill>
                <a:latin typeface="Montserrat" pitchFamily="2" charset="77"/>
              </a:rPr>
              <a:t>Enabling brokering of regional European and Polar data management frameworks at discovery level</a:t>
            </a:r>
          </a:p>
          <a:p>
            <a:pPr indent="-4572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dirty="0"/>
              <a:t>Build a web portal solution together with WP4 </a:t>
            </a:r>
          </a:p>
          <a:p>
            <a:pPr indent="-4572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dirty="0"/>
              <a:t>Monitor the virtual access of connected infrastructures</a:t>
            </a:r>
          </a:p>
          <a:p>
            <a:pPr indent="-4572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dirty="0"/>
              <a:t>Address the current status of data availability and interoperability of POLARIN RIs offering VA</a:t>
            </a:r>
            <a:endParaRPr lang="en-DE" dirty="0">
              <a:solidFill>
                <a:schemeClr val="bg2"/>
              </a:solidFill>
              <a:effectLst/>
              <a:latin typeface="Montserrat" pitchFamily="2" charset="77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03708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>
          <a:extLst>
            <a:ext uri="{FF2B5EF4-FFF2-40B4-BE49-F238E27FC236}">
              <a16:creationId xmlns:a16="http://schemas.microsoft.com/office/drawing/2014/main" id="{06E8FDE2-452C-8E9F-D82B-723D7A023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>
            <a:extLst>
              <a:ext uri="{FF2B5EF4-FFF2-40B4-BE49-F238E27FC236}">
                <a16:creationId xmlns:a16="http://schemas.microsoft.com/office/drawing/2014/main" id="{01153021-C610-045F-D20C-8E419B7D0AC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1. Overview</a:t>
            </a:r>
            <a:endParaRPr dirty="0"/>
          </a:p>
        </p:txBody>
      </p:sp>
      <p:sp>
        <p:nvSpPr>
          <p:cNvPr id="112" name="Google Shape;112;p22">
            <a:extLst>
              <a:ext uri="{FF2B5EF4-FFF2-40B4-BE49-F238E27FC236}">
                <a16:creationId xmlns:a16="http://schemas.microsoft.com/office/drawing/2014/main" id="{D2E06DA6-7DCC-C082-A25C-183BB647500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80462" y="1952285"/>
            <a:ext cx="13474077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endParaRPr lang="en-US" sz="3200" b="1" u="sng" dirty="0">
              <a:solidFill>
                <a:schemeClr val="bg2"/>
              </a:solidFill>
              <a:latin typeface="Montserrat" pitchFamily="2" charset="77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en-US" sz="3200" b="1" u="sng" dirty="0">
                <a:solidFill>
                  <a:schemeClr val="bg2"/>
                </a:solidFill>
                <a:latin typeface="Montserrat" pitchFamily="2" charset="77"/>
              </a:rPr>
              <a:t>Tasks</a:t>
            </a:r>
            <a:endParaRPr lang="en-US" sz="3200" dirty="0">
              <a:solidFill>
                <a:schemeClr val="bg2"/>
              </a:solidFill>
              <a:latin typeface="Montserrat" pitchFamily="2" charset="77"/>
            </a:endParaRPr>
          </a:p>
          <a:p>
            <a:r>
              <a:rPr lang="en-US" dirty="0"/>
              <a:t>Task 5.1 Development of a virtual access portal </a:t>
            </a:r>
            <a:r>
              <a:rPr lang="en-US" b="1" dirty="0">
                <a:solidFill>
                  <a:srgbClr val="0078FF"/>
                </a:solidFill>
              </a:rPr>
              <a:t>(SIOS, ETT, INKODE) </a:t>
            </a:r>
            <a:r>
              <a:rPr lang="en-US" i="1" dirty="0"/>
              <a:t>(M1-M24)</a:t>
            </a:r>
          </a:p>
          <a:p>
            <a:pPr marL="82550" indent="0">
              <a:buNone/>
            </a:pPr>
            <a:endParaRPr lang="en-GB" dirty="0"/>
          </a:p>
          <a:p>
            <a:r>
              <a:rPr lang="en-US" dirty="0"/>
              <a:t>Task 5.2 Monitoring and evaluation of the virtual access </a:t>
            </a:r>
            <a:r>
              <a:rPr lang="en-US" b="1" dirty="0">
                <a:solidFill>
                  <a:srgbClr val="0078FF"/>
                </a:solidFill>
              </a:rPr>
              <a:t>(CNR, SIOS, INPA) </a:t>
            </a:r>
            <a:r>
              <a:rPr lang="en-US" i="1" dirty="0"/>
              <a:t>(M13-M60)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endParaRPr lang="en-DE" dirty="0">
              <a:solidFill>
                <a:schemeClr val="bg2"/>
              </a:solidFill>
              <a:effectLst/>
              <a:latin typeface="Montserrat" pitchFamily="2" charset="77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456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>
          <a:extLst>
            <a:ext uri="{FF2B5EF4-FFF2-40B4-BE49-F238E27FC236}">
              <a16:creationId xmlns:a16="http://schemas.microsoft.com/office/drawing/2014/main" id="{30628EE1-1D37-66AA-A63F-9464E7238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>
            <a:extLst>
              <a:ext uri="{FF2B5EF4-FFF2-40B4-BE49-F238E27FC236}">
                <a16:creationId xmlns:a16="http://schemas.microsoft.com/office/drawing/2014/main" id="{BAAADD61-BC37-BC8C-656F-BCB49078E8B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1. Overview</a:t>
            </a:r>
            <a:endParaRPr dirty="0"/>
          </a:p>
        </p:txBody>
      </p:sp>
      <p:pic>
        <p:nvPicPr>
          <p:cNvPr id="4" name="Google Shape;183;g3384d71e5a4_0_0">
            <a:extLst>
              <a:ext uri="{FF2B5EF4-FFF2-40B4-BE49-F238E27FC236}">
                <a16:creationId xmlns:a16="http://schemas.microsoft.com/office/drawing/2014/main" id="{32EAE2D3-D8C0-1593-53C6-5A7A6ED3400C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49214" y="2091558"/>
            <a:ext cx="11894584" cy="793231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ttangolo 1">
            <a:extLst>
              <a:ext uri="{FF2B5EF4-FFF2-40B4-BE49-F238E27FC236}">
                <a16:creationId xmlns:a16="http://schemas.microsoft.com/office/drawing/2014/main" id="{8ADFC0AC-86D2-F95F-0054-CB5896CDA951}"/>
              </a:ext>
            </a:extLst>
          </p:cNvPr>
          <p:cNvSpPr/>
          <p:nvPr/>
        </p:nvSpPr>
        <p:spPr>
          <a:xfrm>
            <a:off x="2249214" y="6441690"/>
            <a:ext cx="11972352" cy="77891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0634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>
          <a:extLst>
            <a:ext uri="{FF2B5EF4-FFF2-40B4-BE49-F238E27FC236}">
              <a16:creationId xmlns:a16="http://schemas.microsoft.com/office/drawing/2014/main" id="{FF0DE099-6FF0-91C6-79A9-8108162F4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>
            <a:extLst>
              <a:ext uri="{FF2B5EF4-FFF2-40B4-BE49-F238E27FC236}">
                <a16:creationId xmlns:a16="http://schemas.microsoft.com/office/drawing/2014/main" id="{860877BF-B9F9-A7CC-D399-5A9920C765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1. Overview</a:t>
            </a:r>
            <a:endParaRPr dirty="0"/>
          </a:p>
        </p:txBody>
      </p:sp>
      <p:sp>
        <p:nvSpPr>
          <p:cNvPr id="112" name="Google Shape;112;p22">
            <a:extLst>
              <a:ext uri="{FF2B5EF4-FFF2-40B4-BE49-F238E27FC236}">
                <a16:creationId xmlns:a16="http://schemas.microsoft.com/office/drawing/2014/main" id="{AD9D156A-CDF3-4785-2795-EF9F0EB3F3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80462" y="1952285"/>
            <a:ext cx="16137764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endParaRPr lang="en-US" sz="3200" b="1" u="sng" dirty="0">
              <a:solidFill>
                <a:schemeClr val="bg2"/>
              </a:solidFill>
              <a:latin typeface="Montserrat" pitchFamily="2" charset="77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en-US" b="1" u="sng" dirty="0"/>
              <a:t>Deliverables </a:t>
            </a:r>
          </a:p>
          <a:p>
            <a:pPr indent="-4572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dirty="0"/>
              <a:t>D5.1 – A unified semantically consistent virtual data catalogue with machine interfaces </a:t>
            </a:r>
            <a:r>
              <a:rPr lang="en-US" b="1" dirty="0">
                <a:solidFill>
                  <a:srgbClr val="0078FF"/>
                </a:solidFill>
              </a:rPr>
              <a:t>(SIOS) </a:t>
            </a:r>
            <a:r>
              <a:rPr lang="en-US" i="1" dirty="0"/>
              <a:t>(M12 or March 2025)</a:t>
            </a:r>
          </a:p>
          <a:p>
            <a:r>
              <a:rPr lang="en-US" dirty="0"/>
              <a:t>D5.2 – POLARIN Data Hub – guidance and interfaces to access to data and virtual data catalogue </a:t>
            </a:r>
            <a:r>
              <a:rPr lang="en-US" b="1" dirty="0">
                <a:solidFill>
                  <a:srgbClr val="0078FF"/>
                </a:solidFill>
              </a:rPr>
              <a:t>(ETT) </a:t>
            </a:r>
            <a:r>
              <a:rPr lang="en-US" i="1" dirty="0"/>
              <a:t>(M18 or September 2025)</a:t>
            </a:r>
            <a:endParaRPr lang="en-US" dirty="0"/>
          </a:p>
          <a:p>
            <a:r>
              <a:rPr lang="en-US" dirty="0"/>
              <a:t>D5.3 – VA Assessment Report (I) </a:t>
            </a:r>
            <a:r>
              <a:rPr lang="en-US" b="1" dirty="0">
                <a:solidFill>
                  <a:srgbClr val="0078FF"/>
                </a:solidFill>
              </a:rPr>
              <a:t>(CNR) </a:t>
            </a:r>
            <a:r>
              <a:rPr lang="en-US" i="1" dirty="0"/>
              <a:t>(M24 or March 2026)</a:t>
            </a:r>
            <a:endParaRPr lang="en-US" dirty="0"/>
          </a:p>
          <a:p>
            <a:r>
              <a:rPr lang="en-US" dirty="0"/>
              <a:t>D5.4 – VA Assessment Report (II) </a:t>
            </a:r>
            <a:r>
              <a:rPr lang="en-US" b="1" dirty="0">
                <a:solidFill>
                  <a:srgbClr val="0078FF"/>
                </a:solidFill>
              </a:rPr>
              <a:t>(CNR) </a:t>
            </a:r>
            <a:r>
              <a:rPr lang="en-US" i="1" dirty="0"/>
              <a:t>(M40 or July 2027)</a:t>
            </a:r>
            <a:endParaRPr lang="en-US" dirty="0"/>
          </a:p>
          <a:p>
            <a:r>
              <a:rPr lang="en-US" dirty="0"/>
              <a:t>D5.5 – VA Assessment Report (III)</a:t>
            </a:r>
            <a:r>
              <a:rPr lang="en-US" b="1" dirty="0">
                <a:solidFill>
                  <a:srgbClr val="0078FF"/>
                </a:solidFill>
              </a:rPr>
              <a:t> (CNR) </a:t>
            </a:r>
            <a:r>
              <a:rPr lang="en-US" i="1" dirty="0"/>
              <a:t>(M55 or October 2028)</a:t>
            </a:r>
          </a:p>
        </p:txBody>
      </p:sp>
    </p:spTree>
    <p:extLst>
      <p:ext uri="{BB962C8B-B14F-4D97-AF65-F5344CB8AC3E}">
        <p14:creationId xmlns:p14="http://schemas.microsoft.com/office/powerpoint/2010/main" val="2702097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>
          <a:extLst>
            <a:ext uri="{FF2B5EF4-FFF2-40B4-BE49-F238E27FC236}">
              <a16:creationId xmlns:a16="http://schemas.microsoft.com/office/drawing/2014/main" id="{6E64F629-8E45-3A09-B0F1-0DC65E5E8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>
            <a:extLst>
              <a:ext uri="{FF2B5EF4-FFF2-40B4-BE49-F238E27FC236}">
                <a16:creationId xmlns:a16="http://schemas.microsoft.com/office/drawing/2014/main" id="{C02C7DE7-0F54-FF41-32EE-85F2C754A06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1. Overview</a:t>
            </a:r>
            <a:endParaRPr dirty="0"/>
          </a:p>
        </p:txBody>
      </p:sp>
      <p:sp>
        <p:nvSpPr>
          <p:cNvPr id="112" name="Google Shape;112;p22">
            <a:extLst>
              <a:ext uri="{FF2B5EF4-FFF2-40B4-BE49-F238E27FC236}">
                <a16:creationId xmlns:a16="http://schemas.microsoft.com/office/drawing/2014/main" id="{5A1196CC-B372-9D97-09A2-E2B24FC4F21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80462" y="1952285"/>
            <a:ext cx="16137764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endParaRPr lang="en-US" sz="3200" b="1" u="sng" dirty="0">
              <a:solidFill>
                <a:schemeClr val="bg2"/>
              </a:solidFill>
              <a:latin typeface="Montserrat" pitchFamily="2" charset="77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en-US" b="1" u="sng" dirty="0"/>
              <a:t>Milestones </a:t>
            </a:r>
          </a:p>
          <a:p>
            <a:r>
              <a:rPr lang="en-US" dirty="0"/>
              <a:t>M10 - Machine interfaces to catalogue established</a:t>
            </a:r>
            <a:r>
              <a:rPr lang="en-US" b="1" dirty="0"/>
              <a:t> </a:t>
            </a:r>
            <a:r>
              <a:rPr lang="en-US" b="1" dirty="0">
                <a:solidFill>
                  <a:srgbClr val="0078FF"/>
                </a:solidFill>
              </a:rPr>
              <a:t>(SIOS) </a:t>
            </a:r>
            <a:r>
              <a:rPr lang="en-US" i="1" dirty="0"/>
              <a:t>(M14)</a:t>
            </a:r>
          </a:p>
          <a:p>
            <a:r>
              <a:rPr lang="en-US" dirty="0"/>
              <a:t>M11 - VA portal established</a:t>
            </a:r>
            <a:r>
              <a:rPr lang="en-US" b="1" dirty="0">
                <a:solidFill>
                  <a:srgbClr val="0078FF"/>
                </a:solidFill>
              </a:rPr>
              <a:t> (ETT) </a:t>
            </a:r>
            <a:r>
              <a:rPr lang="en-US" i="1" dirty="0"/>
              <a:t>(M18)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6498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>
          <a:extLst>
            <a:ext uri="{FF2B5EF4-FFF2-40B4-BE49-F238E27FC236}">
              <a16:creationId xmlns:a16="http://schemas.microsoft.com/office/drawing/2014/main" id="{F9043058-2242-6CE2-7AAC-57DEEAE40C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>
            <a:extLst>
              <a:ext uri="{FF2B5EF4-FFF2-40B4-BE49-F238E27FC236}">
                <a16:creationId xmlns:a16="http://schemas.microsoft.com/office/drawing/2014/main" id="{BD620A30-CC83-51BE-7A11-00851CB3BB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2. </a:t>
            </a:r>
            <a:r>
              <a:rPr lang="en-GB" dirty="0"/>
              <a:t>Progress &amp; Achievements</a:t>
            </a:r>
            <a:br>
              <a:rPr lang="en-GB" dirty="0"/>
            </a:br>
            <a:endParaRPr dirty="0"/>
          </a:p>
        </p:txBody>
      </p:sp>
      <p:sp>
        <p:nvSpPr>
          <p:cNvPr id="112" name="Google Shape;112;p22">
            <a:extLst>
              <a:ext uri="{FF2B5EF4-FFF2-40B4-BE49-F238E27FC236}">
                <a16:creationId xmlns:a16="http://schemas.microsoft.com/office/drawing/2014/main" id="{59A4C955-D4C9-C1F4-4E7E-C2F590E9FC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80462" y="1952285"/>
            <a:ext cx="13474077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endParaRPr lang="en-US" sz="3200" b="1" u="sng" dirty="0">
              <a:solidFill>
                <a:schemeClr val="bg2"/>
              </a:solidFill>
              <a:latin typeface="Montserrat" pitchFamily="2" charset="77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en-US" sz="3200" b="1" u="sng" dirty="0">
                <a:solidFill>
                  <a:schemeClr val="bg2"/>
                </a:solidFill>
                <a:latin typeface="Montserrat" pitchFamily="2" charset="77"/>
              </a:rPr>
              <a:t>Objectives</a:t>
            </a:r>
            <a:endParaRPr lang="en-US" sz="3200" dirty="0">
              <a:solidFill>
                <a:schemeClr val="bg2"/>
              </a:solidFill>
              <a:latin typeface="Montserrat" pitchFamily="2" charset="77"/>
            </a:endParaRPr>
          </a:p>
          <a:p>
            <a:pPr indent="-4572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sz="3200" b="1" dirty="0">
                <a:solidFill>
                  <a:schemeClr val="bg2"/>
                </a:solidFill>
                <a:latin typeface="Montserrat" pitchFamily="2" charset="77"/>
              </a:rPr>
              <a:t>Establish a unified virtual data catalogue giving access to data from all POLARIN RIs offering VA</a:t>
            </a:r>
          </a:p>
          <a:p>
            <a:pPr indent="-4572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b="1" dirty="0"/>
              <a:t>P</a:t>
            </a:r>
            <a:r>
              <a:rPr lang="en-US" sz="3200" b="1" dirty="0">
                <a:solidFill>
                  <a:schemeClr val="bg2"/>
                </a:solidFill>
                <a:latin typeface="Montserrat" pitchFamily="2" charset="77"/>
              </a:rPr>
              <a:t>roviding backend functionality for Work Package (WP) 4 </a:t>
            </a:r>
          </a:p>
          <a:p>
            <a:pPr indent="-4572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sz="3200" b="1" dirty="0">
                <a:solidFill>
                  <a:schemeClr val="bg2"/>
                </a:solidFill>
                <a:latin typeface="Montserrat" pitchFamily="2" charset="77"/>
              </a:rPr>
              <a:t>Enabling brokering of regional European and Polar data management frameworks at discovery level</a:t>
            </a:r>
          </a:p>
          <a:p>
            <a:pPr indent="-4572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dirty="0"/>
              <a:t>Build a web portal solution together with WP4 </a:t>
            </a:r>
          </a:p>
          <a:p>
            <a:pPr indent="-4572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dirty="0"/>
              <a:t>Monitor the virtual access of connected infrastructures</a:t>
            </a:r>
          </a:p>
          <a:p>
            <a:pPr indent="-4572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dirty="0"/>
              <a:t>Address the current status of data availability and interoperability of POLARIN RIs offering VA</a:t>
            </a:r>
            <a:endParaRPr lang="en-DE" dirty="0">
              <a:solidFill>
                <a:schemeClr val="bg2"/>
              </a:solidFill>
              <a:effectLst/>
              <a:latin typeface="Montserrat" pitchFamily="2" charset="77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30848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>
          <a:extLst>
            <a:ext uri="{FF2B5EF4-FFF2-40B4-BE49-F238E27FC236}">
              <a16:creationId xmlns:a16="http://schemas.microsoft.com/office/drawing/2014/main" id="{18CE3DE4-58E7-3570-F3FB-A5F37F290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>
            <a:extLst>
              <a:ext uri="{FF2B5EF4-FFF2-40B4-BE49-F238E27FC236}">
                <a16:creationId xmlns:a16="http://schemas.microsoft.com/office/drawing/2014/main" id="{527F78C8-3895-BC43-FE86-E6652D23CB7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2. </a:t>
            </a:r>
            <a:r>
              <a:rPr lang="en-GB" dirty="0"/>
              <a:t>Progress &amp; Achievements</a:t>
            </a:r>
            <a:br>
              <a:rPr lang="en-GB" dirty="0"/>
            </a:br>
            <a:endParaRPr dirty="0"/>
          </a:p>
        </p:txBody>
      </p:sp>
      <p:sp>
        <p:nvSpPr>
          <p:cNvPr id="112" name="Google Shape;112;p22">
            <a:extLst>
              <a:ext uri="{FF2B5EF4-FFF2-40B4-BE49-F238E27FC236}">
                <a16:creationId xmlns:a16="http://schemas.microsoft.com/office/drawing/2014/main" id="{EF811452-AE08-6934-58F5-C40612617C4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80462" y="1952285"/>
            <a:ext cx="16137764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endParaRPr lang="en-US" sz="3200" b="1" u="sng" dirty="0">
              <a:solidFill>
                <a:schemeClr val="bg2"/>
              </a:solidFill>
              <a:latin typeface="Montserrat" pitchFamily="2" charset="77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en-US" b="1" u="sng" dirty="0"/>
              <a:t>Deliverables and milestones</a:t>
            </a:r>
          </a:p>
          <a:p>
            <a:pPr indent="-4572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b="1" dirty="0"/>
              <a:t>D5.1 – A unified semantically consistent virtual data catalogue with machine interfaces </a:t>
            </a:r>
            <a:r>
              <a:rPr lang="en-US" b="1" dirty="0">
                <a:solidFill>
                  <a:srgbClr val="0078FF"/>
                </a:solidFill>
              </a:rPr>
              <a:t>(SIOS) </a:t>
            </a:r>
            <a:r>
              <a:rPr lang="en-US" b="1" i="1" dirty="0"/>
              <a:t>(M12 or March 2025)</a:t>
            </a:r>
          </a:p>
          <a:p>
            <a:pPr indent="-4572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b="1" dirty="0"/>
              <a:t>M10 - Machine interfaces to catalogue established </a:t>
            </a:r>
            <a:r>
              <a:rPr lang="en-US" b="1" dirty="0">
                <a:solidFill>
                  <a:srgbClr val="0078FF"/>
                </a:solidFill>
              </a:rPr>
              <a:t>(SIOS) </a:t>
            </a:r>
            <a:r>
              <a:rPr lang="en-US" b="1" i="1" dirty="0"/>
              <a:t>(M14 or May  2025)</a:t>
            </a:r>
          </a:p>
        </p:txBody>
      </p:sp>
    </p:spTree>
    <p:extLst>
      <p:ext uri="{BB962C8B-B14F-4D97-AF65-F5344CB8AC3E}">
        <p14:creationId xmlns:p14="http://schemas.microsoft.com/office/powerpoint/2010/main" val="2407022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10">
          <a:extLst>
            <a:ext uri="{FF2B5EF4-FFF2-40B4-BE49-F238E27FC236}">
              <a16:creationId xmlns:a16="http://schemas.microsoft.com/office/drawing/2014/main" id="{97D85D63-E9C0-2075-4F0C-B5D244B68A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>
            <a:extLst>
              <a:ext uri="{FF2B5EF4-FFF2-40B4-BE49-F238E27FC236}">
                <a16:creationId xmlns:a16="http://schemas.microsoft.com/office/drawing/2014/main" id="{03BCDC50-3168-8421-A0C6-A1C96FACC67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r>
              <a:rPr lang="es" dirty="0"/>
              <a:t>2. </a:t>
            </a:r>
            <a:r>
              <a:rPr lang="en-GB" dirty="0"/>
              <a:t>Progress &amp; Achievements</a:t>
            </a:r>
            <a:br>
              <a:rPr lang="en-GB" dirty="0"/>
            </a:br>
            <a:endParaRPr dirty="0"/>
          </a:p>
        </p:txBody>
      </p:sp>
      <p:sp>
        <p:nvSpPr>
          <p:cNvPr id="112" name="Google Shape;112;p22">
            <a:extLst>
              <a:ext uri="{FF2B5EF4-FFF2-40B4-BE49-F238E27FC236}">
                <a16:creationId xmlns:a16="http://schemas.microsoft.com/office/drawing/2014/main" id="{974F826E-07B9-833E-4B44-0053147B475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key accomplishments since the last reporting period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</a:rPr>
              <a:t>Expand as needed in different slides.</a:t>
            </a:r>
            <a:endParaRPr lang="en-GB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Major milestones completed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Any significant outputs (e.g., publications, datasets, tools, reports)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40613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>
          <a:extLst>
            <a:ext uri="{FF2B5EF4-FFF2-40B4-BE49-F238E27FC236}">
              <a16:creationId xmlns:a16="http://schemas.microsoft.com/office/drawing/2014/main" id="{63610C7A-3524-7540-E2EB-9620D3E83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>
            <a:extLst>
              <a:ext uri="{FF2B5EF4-FFF2-40B4-BE49-F238E27FC236}">
                <a16:creationId xmlns:a16="http://schemas.microsoft.com/office/drawing/2014/main" id="{CC9F147D-E623-E552-BD51-244B3CD3B7E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0804" y="890050"/>
            <a:ext cx="13928129" cy="129435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r>
              <a:rPr lang="es" dirty="0"/>
              <a:t>3. </a:t>
            </a:r>
            <a:r>
              <a:rPr lang="en-GB" dirty="0"/>
              <a:t>Challenges &amp; Opportunities</a:t>
            </a:r>
            <a:br>
              <a:rPr lang="en-GB" dirty="0"/>
            </a:br>
            <a:endParaRPr dirty="0"/>
          </a:p>
        </p:txBody>
      </p:sp>
      <p:sp>
        <p:nvSpPr>
          <p:cNvPr id="112" name="Google Shape;112;p22">
            <a:extLst>
              <a:ext uri="{FF2B5EF4-FFF2-40B4-BE49-F238E27FC236}">
                <a16:creationId xmlns:a16="http://schemas.microsoft.com/office/drawing/2014/main" id="{75E41B83-38AB-59CF-09C4-4575077595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/>
          <a:p>
            <a:pPr algn="l">
              <a:buSzPct val="95000"/>
              <a:buFont typeface="Arial" panose="020B0604020202020204" pitchFamily="34" charset="0"/>
              <a:buChar char="•"/>
            </a:pPr>
            <a:r>
              <a:rPr lang="en-GB" dirty="0"/>
              <a:t>Different vision between WP4 and WP5 on prioritization of work towards the same end goal: a fully functional POLARIN data hub (D5.2)</a:t>
            </a:r>
          </a:p>
          <a:p>
            <a:pPr algn="l">
              <a:buSzPct val="95000"/>
              <a:buFont typeface="Arial" panose="020B0604020202020204" pitchFamily="34" charset="0"/>
              <a:buChar char="•"/>
            </a:pPr>
            <a:r>
              <a:rPr lang="en-GB" dirty="0"/>
              <a:t>Ilkka Matero leaving SIOS-KC (temporary change of WP5 lead to Heikki Lihavainen until position is filled)</a:t>
            </a:r>
          </a:p>
        </p:txBody>
      </p:sp>
    </p:spTree>
    <p:extLst>
      <p:ext uri="{BB962C8B-B14F-4D97-AF65-F5344CB8AC3E}">
        <p14:creationId xmlns:p14="http://schemas.microsoft.com/office/powerpoint/2010/main" val="19457737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10">
          <a:extLst>
            <a:ext uri="{FF2B5EF4-FFF2-40B4-BE49-F238E27FC236}">
              <a16:creationId xmlns:a16="http://schemas.microsoft.com/office/drawing/2014/main" id="{DA7BC532-CDD1-4203-A319-9B6F6F5B9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>
            <a:extLst>
              <a:ext uri="{FF2B5EF4-FFF2-40B4-BE49-F238E27FC236}">
                <a16:creationId xmlns:a16="http://schemas.microsoft.com/office/drawing/2014/main" id="{C5D8A80D-0570-118F-3BD4-E94BD5B99C5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0804" y="890050"/>
            <a:ext cx="13928129" cy="129435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r>
              <a:rPr lang="es" dirty="0"/>
              <a:t>3. </a:t>
            </a:r>
            <a:r>
              <a:rPr lang="en-GB" dirty="0"/>
              <a:t>Challenges &amp; Opportunities</a:t>
            </a:r>
            <a:br>
              <a:rPr lang="en-GB" dirty="0"/>
            </a:br>
            <a:endParaRPr dirty="0"/>
          </a:p>
        </p:txBody>
      </p:sp>
      <p:sp>
        <p:nvSpPr>
          <p:cNvPr id="112" name="Google Shape;112;p22">
            <a:extLst>
              <a:ext uri="{FF2B5EF4-FFF2-40B4-BE49-F238E27FC236}">
                <a16:creationId xmlns:a16="http://schemas.microsoft.com/office/drawing/2014/main" id="{E7E2A83C-29B8-C172-F09C-F9E1A317152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(if needed)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Main challenges encountered (framed constructively)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Strategies or solutions to address these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Opportunities for improvement or innovation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42633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>
          <a:extLst>
            <a:ext uri="{FF2B5EF4-FFF2-40B4-BE49-F238E27FC236}">
              <a16:creationId xmlns:a16="http://schemas.microsoft.com/office/drawing/2014/main" id="{06F0FF01-F8DA-11B8-62CD-94B4D06DC8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>
            <a:extLst>
              <a:ext uri="{FF2B5EF4-FFF2-40B4-BE49-F238E27FC236}">
                <a16:creationId xmlns:a16="http://schemas.microsoft.com/office/drawing/2014/main" id="{FC5C2CD6-137A-E4EC-7D32-AFDF761B2D9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0804" y="890050"/>
            <a:ext cx="13928129" cy="129435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r>
              <a:rPr lang="es" dirty="0"/>
              <a:t>4. </a:t>
            </a:r>
            <a:r>
              <a:rPr lang="en-GB" dirty="0"/>
              <a:t>Next Steps</a:t>
            </a:r>
            <a:br>
              <a:rPr lang="en-GB" dirty="0"/>
            </a:br>
            <a:endParaRPr dirty="0"/>
          </a:p>
        </p:txBody>
      </p:sp>
      <p:sp>
        <p:nvSpPr>
          <p:cNvPr id="112" name="Google Shape;112;p22">
            <a:extLst>
              <a:ext uri="{FF2B5EF4-FFF2-40B4-BE49-F238E27FC236}">
                <a16:creationId xmlns:a16="http://schemas.microsoft.com/office/drawing/2014/main" id="{7E4ECAD3-B5EC-F8F6-EB65-2C83617E2B4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84742" y="2564150"/>
            <a:ext cx="12631500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en-US" b="1" u="sng" dirty="0"/>
              <a:t>Objectives</a:t>
            </a:r>
          </a:p>
          <a:p>
            <a:pPr indent="-4572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dirty="0"/>
              <a:t>Build a web portal solution together with WP4</a:t>
            </a:r>
          </a:p>
          <a:p>
            <a:pPr indent="-4572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dirty="0"/>
              <a:t>Monitor the virtual access of connected infrastructures</a:t>
            </a:r>
          </a:p>
          <a:p>
            <a:pPr indent="-4572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dirty="0"/>
              <a:t>Address the current status of data availability and interoperability of POLARIN RIs offering VA</a:t>
            </a:r>
            <a:endParaRPr lang="en-DE" dirty="0">
              <a:solidFill>
                <a:schemeClr val="bg2"/>
              </a:solidFill>
              <a:effectLst/>
              <a:latin typeface="Montserrat" pitchFamily="2" charset="77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7870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>
          <a:extLst>
            <a:ext uri="{FF2B5EF4-FFF2-40B4-BE49-F238E27FC236}">
              <a16:creationId xmlns:a16="http://schemas.microsoft.com/office/drawing/2014/main" id="{32336AD4-E568-A3C7-E8B8-A57AD107BD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>
            <a:extLst>
              <a:ext uri="{FF2B5EF4-FFF2-40B4-BE49-F238E27FC236}">
                <a16:creationId xmlns:a16="http://schemas.microsoft.com/office/drawing/2014/main" id="{51484864-1EF6-9838-AF80-57FF48BFFD0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0804" y="890050"/>
            <a:ext cx="13928129" cy="129435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r>
              <a:rPr lang="es" dirty="0"/>
              <a:t>4. </a:t>
            </a:r>
            <a:r>
              <a:rPr lang="en-GB" dirty="0"/>
              <a:t>Next Steps</a:t>
            </a:r>
            <a:br>
              <a:rPr lang="en-GB" dirty="0"/>
            </a:br>
            <a:endParaRPr dirty="0"/>
          </a:p>
        </p:txBody>
      </p:sp>
      <p:sp>
        <p:nvSpPr>
          <p:cNvPr id="112" name="Google Shape;112;p22">
            <a:extLst>
              <a:ext uri="{FF2B5EF4-FFF2-40B4-BE49-F238E27FC236}">
                <a16:creationId xmlns:a16="http://schemas.microsoft.com/office/drawing/2014/main" id="{03481D39-CABB-DD7E-30A2-49CEB343287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84742" y="2564150"/>
            <a:ext cx="13251958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en-US" b="1" u="sng" dirty="0"/>
              <a:t>Deliverables and milestones</a:t>
            </a:r>
          </a:p>
          <a:p>
            <a:r>
              <a:rPr lang="en-US" dirty="0"/>
              <a:t>D5.2 – POLARIN Data Hub – guidance and interfaces to access to data and virtual data catalogue </a:t>
            </a:r>
            <a:r>
              <a:rPr lang="en-US" b="1" dirty="0">
                <a:solidFill>
                  <a:srgbClr val="0078FF"/>
                </a:solidFill>
              </a:rPr>
              <a:t>(ETT) </a:t>
            </a:r>
            <a:r>
              <a:rPr lang="en-US" i="1" dirty="0"/>
              <a:t>(M18 or September 2025)</a:t>
            </a:r>
            <a:endParaRPr lang="en-US" dirty="0"/>
          </a:p>
          <a:p>
            <a:r>
              <a:rPr lang="en-US" dirty="0"/>
              <a:t>D5.3 – VA Assessment Report (I) </a:t>
            </a:r>
            <a:r>
              <a:rPr lang="en-US" b="1" dirty="0">
                <a:solidFill>
                  <a:srgbClr val="0078FF"/>
                </a:solidFill>
              </a:rPr>
              <a:t>(CNR) </a:t>
            </a:r>
            <a:r>
              <a:rPr lang="en-US" i="1" dirty="0"/>
              <a:t>(M24 or March 2026)</a:t>
            </a:r>
          </a:p>
          <a:p>
            <a:r>
              <a:rPr lang="en-US" dirty="0"/>
              <a:t>M11 - VA portal established</a:t>
            </a:r>
            <a:r>
              <a:rPr lang="en-US" b="1" dirty="0">
                <a:solidFill>
                  <a:srgbClr val="0078FF"/>
                </a:solidFill>
              </a:rPr>
              <a:t> (ETT) </a:t>
            </a:r>
            <a:r>
              <a:rPr lang="en-US" i="1" dirty="0"/>
              <a:t>(M18)</a:t>
            </a:r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17521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>
          <a:extLst>
            <a:ext uri="{FF2B5EF4-FFF2-40B4-BE49-F238E27FC236}">
              <a16:creationId xmlns:a16="http://schemas.microsoft.com/office/drawing/2014/main" id="{C8BC6EF4-389A-5132-C2B6-E5AB8A9F2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>
            <a:extLst>
              <a:ext uri="{FF2B5EF4-FFF2-40B4-BE49-F238E27FC236}">
                <a16:creationId xmlns:a16="http://schemas.microsoft.com/office/drawing/2014/main" id="{2D8C79A3-9260-D136-501B-515072780BD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0804" y="890050"/>
            <a:ext cx="13928129" cy="129435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r>
              <a:rPr lang="es" dirty="0"/>
              <a:t>4. </a:t>
            </a:r>
            <a:r>
              <a:rPr lang="en-GB" dirty="0"/>
              <a:t>Next Steps</a:t>
            </a:r>
            <a:br>
              <a:rPr lang="en-GB" dirty="0"/>
            </a:br>
            <a:endParaRPr dirty="0"/>
          </a:p>
        </p:txBody>
      </p:sp>
      <p:sp>
        <p:nvSpPr>
          <p:cNvPr id="112" name="Google Shape;112;p22">
            <a:extLst>
              <a:ext uri="{FF2B5EF4-FFF2-40B4-BE49-F238E27FC236}">
                <a16:creationId xmlns:a16="http://schemas.microsoft.com/office/drawing/2014/main" id="{28A82D52-2DBF-331C-3353-3C7A2366E0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84742" y="2564150"/>
            <a:ext cx="13251958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/>
          <a:p>
            <a:pPr marL="82550" indent="0">
              <a:buNone/>
            </a:pPr>
            <a:r>
              <a:rPr lang="en-US" b="1" u="sng" dirty="0"/>
              <a:t>More concrete</a:t>
            </a:r>
            <a:endParaRPr lang="en-US" dirty="0"/>
          </a:p>
          <a:p>
            <a:r>
              <a:rPr lang="en-US" dirty="0"/>
              <a:t>Populate POLARIN metadata catalogue</a:t>
            </a:r>
          </a:p>
          <a:p>
            <a:pPr lvl="1"/>
            <a:r>
              <a:rPr lang="en-US" sz="2800" dirty="0"/>
              <a:t>Gain understanding of data stewardship of POLARIN RIs: </a:t>
            </a:r>
            <a:r>
              <a:rPr lang="en-US" sz="2800" i="1" dirty="0"/>
              <a:t>where is the research data published, and what is the data quality?</a:t>
            </a:r>
          </a:p>
          <a:p>
            <a:pPr lvl="1"/>
            <a:r>
              <a:rPr lang="en-US" sz="2800" dirty="0"/>
              <a:t>Settle on eligibility criteria for data to be relevant to POLARIN</a:t>
            </a:r>
          </a:p>
          <a:p>
            <a:endParaRPr lang="en-US" sz="2800" dirty="0"/>
          </a:p>
          <a:p>
            <a:r>
              <a:rPr lang="en-US" dirty="0"/>
              <a:t>Integrate POLARIN metadata catalogue</a:t>
            </a:r>
          </a:p>
          <a:p>
            <a:pPr lvl="1"/>
            <a:r>
              <a:rPr lang="en-US" sz="2800" dirty="0"/>
              <a:t>First tests scheduled after POLARIN metadata catalogue has been populated with first metadata entries</a:t>
            </a:r>
          </a:p>
          <a:p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43195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10">
          <a:extLst>
            <a:ext uri="{FF2B5EF4-FFF2-40B4-BE49-F238E27FC236}">
              <a16:creationId xmlns:a16="http://schemas.microsoft.com/office/drawing/2014/main" id="{97002960-2B3E-A0E7-694F-72D169945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>
            <a:extLst>
              <a:ext uri="{FF2B5EF4-FFF2-40B4-BE49-F238E27FC236}">
                <a16:creationId xmlns:a16="http://schemas.microsoft.com/office/drawing/2014/main" id="{CA3A6969-C68F-80BB-72EE-38BEB36EC6D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0804" y="890050"/>
            <a:ext cx="13928129" cy="129435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r>
              <a:rPr lang="es" dirty="0"/>
              <a:t>4. </a:t>
            </a:r>
            <a:r>
              <a:rPr lang="en-GB" dirty="0"/>
              <a:t>Next Steps</a:t>
            </a:r>
            <a:br>
              <a:rPr lang="en-GB" dirty="0"/>
            </a:br>
            <a:endParaRPr dirty="0"/>
          </a:p>
        </p:txBody>
      </p:sp>
      <p:sp>
        <p:nvSpPr>
          <p:cNvPr id="112" name="Google Shape;112;p22">
            <a:extLst>
              <a:ext uri="{FF2B5EF4-FFF2-40B4-BE49-F238E27FC236}">
                <a16:creationId xmlns:a16="http://schemas.microsoft.com/office/drawing/2014/main" id="{00E3ECAA-0010-64D9-4839-AF2BA353126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Planned activities for the next year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Expected milestones and timeline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27047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>
          <a:extLst>
            <a:ext uri="{FF2B5EF4-FFF2-40B4-BE49-F238E27FC236}">
              <a16:creationId xmlns:a16="http://schemas.microsoft.com/office/drawing/2014/main" id="{AEC29588-3734-77BE-7792-D685C309D9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>
            <a:extLst>
              <a:ext uri="{FF2B5EF4-FFF2-40B4-BE49-F238E27FC236}">
                <a16:creationId xmlns:a16="http://schemas.microsoft.com/office/drawing/2014/main" id="{C6700B3E-969E-24B2-A5EA-8D4923540D6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0804" y="890050"/>
            <a:ext cx="13928129" cy="129435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r>
              <a:rPr lang="es" dirty="0"/>
              <a:t>5. </a:t>
            </a:r>
            <a:r>
              <a:rPr lang="en-GB" dirty="0"/>
              <a:t>Collaboration &amp; Key Interactions</a:t>
            </a:r>
            <a:br>
              <a:rPr lang="en-GB" dirty="0"/>
            </a:br>
            <a:endParaRPr dirty="0"/>
          </a:p>
        </p:txBody>
      </p:sp>
      <p:sp>
        <p:nvSpPr>
          <p:cNvPr id="112" name="Google Shape;112;p22">
            <a:extLst>
              <a:ext uri="{FF2B5EF4-FFF2-40B4-BE49-F238E27FC236}">
                <a16:creationId xmlns:a16="http://schemas.microsoft.com/office/drawing/2014/main" id="{5152EF3F-2B55-59FE-0557-EAA3612953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0504" y="2564150"/>
            <a:ext cx="13568296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82550" indent="0">
              <a:buNone/>
            </a:pPr>
            <a:r>
              <a:rPr lang="en-GB" b="1" u="sng" dirty="0"/>
              <a:t>Going forward</a:t>
            </a:r>
          </a:p>
          <a:p>
            <a:r>
              <a:rPr lang="en-GB" dirty="0"/>
              <a:t>close collaboration needed with </a:t>
            </a:r>
            <a:r>
              <a:rPr lang="en-GB" b="1" dirty="0"/>
              <a:t>WP4</a:t>
            </a:r>
            <a:r>
              <a:rPr lang="en-GB" dirty="0"/>
              <a:t> on linking POLARIN data catalogue (D5.1) to POLARIN data hub (D4.3) to create a fully functional POLARIN data hub (D5.2) that interfaces relevant POLARIN data</a:t>
            </a:r>
          </a:p>
          <a:p>
            <a:r>
              <a:rPr lang="en-GB" dirty="0"/>
              <a:t>close collaboration needed with </a:t>
            </a:r>
            <a:r>
              <a:rPr lang="en-GB" b="1" dirty="0"/>
              <a:t>WP6</a:t>
            </a:r>
            <a:r>
              <a:rPr lang="en-GB" dirty="0"/>
              <a:t> to help POLARIN VA providers with making available POLARIN-relevant data</a:t>
            </a:r>
          </a:p>
          <a:p>
            <a:r>
              <a:rPr lang="en-GB" dirty="0"/>
              <a:t>close collaboration needed with </a:t>
            </a:r>
            <a:r>
              <a:rPr lang="en-GB" b="1" dirty="0"/>
              <a:t>WP7</a:t>
            </a:r>
            <a:r>
              <a:rPr lang="en-GB" dirty="0"/>
              <a:t> to develop and fact-check any data stewardship training material specific to data management in POLARIN and using the POLARIN web portal</a:t>
            </a:r>
          </a:p>
          <a:p>
            <a:endParaRPr lang="en-GB" dirty="0"/>
          </a:p>
          <a:p>
            <a:pPr marL="133350" indent="0">
              <a:buSzPct val="95000"/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77018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10">
          <a:extLst>
            <a:ext uri="{FF2B5EF4-FFF2-40B4-BE49-F238E27FC236}">
              <a16:creationId xmlns:a16="http://schemas.microsoft.com/office/drawing/2014/main" id="{54452E6D-C5E3-3D4B-F9E1-B4FA63D9A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>
            <a:extLst>
              <a:ext uri="{FF2B5EF4-FFF2-40B4-BE49-F238E27FC236}">
                <a16:creationId xmlns:a16="http://schemas.microsoft.com/office/drawing/2014/main" id="{07D16272-F730-0B16-A177-50BDA1BF8D8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0804" y="890050"/>
            <a:ext cx="13928129" cy="129435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r>
              <a:rPr lang="es" dirty="0"/>
              <a:t>5. </a:t>
            </a:r>
            <a:r>
              <a:rPr lang="en-GB" dirty="0"/>
              <a:t>Collaboration &amp; Key Interactions</a:t>
            </a:r>
            <a:br>
              <a:rPr lang="en-GB" dirty="0"/>
            </a:br>
            <a:endParaRPr dirty="0"/>
          </a:p>
        </p:txBody>
      </p:sp>
      <p:sp>
        <p:nvSpPr>
          <p:cNvPr id="112" name="Google Shape;112;p22">
            <a:extLst>
              <a:ext uri="{FF2B5EF4-FFF2-40B4-BE49-F238E27FC236}">
                <a16:creationId xmlns:a16="http://schemas.microsoft.com/office/drawing/2014/main" id="{65BC10BD-F4D8-FB8D-C649-1D7556CC70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(IF NEEDED)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Coordination with other WPs or external </a:t>
            </a:r>
            <a:r>
              <a:rPr lang="en-GB" dirty="0">
                <a:solidFill>
                  <a:srgbClr val="000000"/>
                </a:solidFill>
              </a:rPr>
              <a:t>(EU) 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projects, organisations (ESA)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Dependencies and synergies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Areas where input or collaboration is needed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1227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>
          <a:extLst>
            <a:ext uri="{FF2B5EF4-FFF2-40B4-BE49-F238E27FC236}">
              <a16:creationId xmlns:a16="http://schemas.microsoft.com/office/drawing/2014/main" id="{1944F328-D745-59D4-8AEB-1CBCF1A60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>
            <a:extLst>
              <a:ext uri="{FF2B5EF4-FFF2-40B4-BE49-F238E27FC236}">
                <a16:creationId xmlns:a16="http://schemas.microsoft.com/office/drawing/2014/main" id="{638EED20-416C-E470-F7F9-123DD2A135A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0804" y="890050"/>
            <a:ext cx="13928129" cy="129435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r>
              <a:rPr lang="es" dirty="0"/>
              <a:t>6. </a:t>
            </a:r>
            <a:r>
              <a:rPr lang="en-GB" dirty="0"/>
              <a:t>Recap</a:t>
            </a:r>
            <a:br>
              <a:rPr lang="en-GB" b="1" i="0" u="none" strike="noStrike" dirty="0">
                <a:solidFill>
                  <a:srgbClr val="000000"/>
                </a:solidFill>
                <a:effectLst/>
              </a:rPr>
            </a:br>
            <a:br>
              <a:rPr lang="en-GB" dirty="0"/>
            </a:br>
            <a:endParaRPr dirty="0"/>
          </a:p>
        </p:txBody>
      </p:sp>
      <p:sp>
        <p:nvSpPr>
          <p:cNvPr id="112" name="Google Shape;112;p22">
            <a:extLst>
              <a:ext uri="{FF2B5EF4-FFF2-40B4-BE49-F238E27FC236}">
                <a16:creationId xmlns:a16="http://schemas.microsoft.com/office/drawing/2014/main" id="{538C5D77-CA6E-FAF7-E875-47D880BCD67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/>
          <a:p>
            <a:r>
              <a:rPr lang="en-GB" dirty="0"/>
              <a:t>Well on track to deliver a </a:t>
            </a:r>
            <a:r>
              <a:rPr lang="en-GB" sz="3200" dirty="0"/>
              <a:t>fully functional POLARIN data hub (</a:t>
            </a:r>
            <a:r>
              <a:rPr lang="en-GB" sz="3200" b="1" dirty="0"/>
              <a:t>D5.2</a:t>
            </a:r>
            <a:r>
              <a:rPr lang="en-GB" sz="3200" dirty="0"/>
              <a:t>) by September this year (M18)</a:t>
            </a:r>
          </a:p>
          <a:p>
            <a:r>
              <a:rPr lang="en-GB" dirty="0"/>
              <a:t>Collaboration needed with </a:t>
            </a:r>
            <a:r>
              <a:rPr lang="en-GB" b="1" dirty="0"/>
              <a:t>WP4</a:t>
            </a:r>
            <a:r>
              <a:rPr lang="en-GB" dirty="0"/>
              <a:t>, </a:t>
            </a:r>
            <a:r>
              <a:rPr lang="en-GB" b="1" dirty="0"/>
              <a:t>WP6</a:t>
            </a:r>
            <a:r>
              <a:rPr lang="en-GB" dirty="0"/>
              <a:t>, and </a:t>
            </a:r>
            <a:r>
              <a:rPr lang="en-GB" b="1" dirty="0"/>
              <a:t>WP7</a:t>
            </a:r>
            <a:r>
              <a:rPr lang="en-GB" dirty="0"/>
              <a:t> going forward</a:t>
            </a:r>
            <a:endParaRPr lang="en-GB" sz="32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30312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10">
          <a:extLst>
            <a:ext uri="{FF2B5EF4-FFF2-40B4-BE49-F238E27FC236}">
              <a16:creationId xmlns:a16="http://schemas.microsoft.com/office/drawing/2014/main" id="{58FCDA8B-80D2-1AD3-B6BF-ACEF06418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>
            <a:extLst>
              <a:ext uri="{FF2B5EF4-FFF2-40B4-BE49-F238E27FC236}">
                <a16:creationId xmlns:a16="http://schemas.microsoft.com/office/drawing/2014/main" id="{B0D6C138-3A2A-D96F-3B96-5E8B4E7E75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0804" y="890050"/>
            <a:ext cx="13928129" cy="129435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r>
              <a:rPr lang="es" dirty="0"/>
              <a:t>6. </a:t>
            </a:r>
            <a:r>
              <a:rPr lang="en-GB" dirty="0"/>
              <a:t>Discussion</a:t>
            </a:r>
            <a:r>
              <a:rPr lang="en-GB" b="1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dirty="0"/>
              <a:t>Points</a:t>
            </a:r>
            <a:br>
              <a:rPr lang="en-GB" b="1" i="0" u="none" strike="noStrike" dirty="0">
                <a:solidFill>
                  <a:srgbClr val="000000"/>
                </a:solidFill>
                <a:effectLst/>
              </a:rPr>
            </a:br>
            <a:br>
              <a:rPr lang="en-GB" dirty="0"/>
            </a:br>
            <a:endParaRPr dirty="0"/>
          </a:p>
        </p:txBody>
      </p:sp>
      <p:sp>
        <p:nvSpPr>
          <p:cNvPr id="112" name="Google Shape;112;p22">
            <a:extLst>
              <a:ext uri="{FF2B5EF4-FFF2-40B4-BE49-F238E27FC236}">
                <a16:creationId xmlns:a16="http://schemas.microsoft.com/office/drawing/2014/main" id="{7AB80B40-4360-4B40-8535-114102DE80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IF NEEDED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Open questions or feedback required from the General Assembly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Decisions to be made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Key takeaways for WP members and stakeholders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69475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8"/>
          <p:cNvSpPr txBox="1"/>
          <p:nvPr/>
        </p:nvSpPr>
        <p:spPr>
          <a:xfrm>
            <a:off x="1260002" y="1869224"/>
            <a:ext cx="55626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7599" i="0" u="none" strike="noStrike" cap="none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Contact Us</a:t>
            </a:r>
            <a:endParaRPr>
              <a:solidFill>
                <a:schemeClr val="accen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07" name="Google Shape;207;p28"/>
          <p:cNvSpPr txBox="1"/>
          <p:nvPr/>
        </p:nvSpPr>
        <p:spPr>
          <a:xfrm>
            <a:off x="1260002" y="3373753"/>
            <a:ext cx="7515699" cy="3016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Daan Kivits: </a:t>
            </a:r>
            <a:r>
              <a:rPr lang="es" sz="2800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daan.kivits@sios-svalbard.org</a:t>
            </a:r>
            <a:br>
              <a:rPr lang="es" sz="2800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s" sz="2800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Ilkka Matero: </a:t>
            </a:r>
            <a:r>
              <a:rPr lang="es" sz="2800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  <a:hlinkClick r:id="rId4"/>
              </a:rPr>
              <a:t>ilkka.matero@sios-svalbard.org</a:t>
            </a:r>
            <a:endParaRPr lang="es" sz="2800" dirty="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Heikki Lihavainen: </a:t>
            </a:r>
            <a:r>
              <a:rPr lang="es" sz="2800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  <a:hlinkClick r:id="rId5"/>
              </a:rPr>
              <a:t>heikki.lihavainen@sios-svalbard.org</a:t>
            </a:r>
            <a:endParaRPr lang="es" sz="2800" dirty="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2" name="Google Shape;212;p28"/>
          <p:cNvPicPr preferRelativeResize="0"/>
          <p:nvPr/>
        </p:nvPicPr>
        <p:blipFill rotWithShape="1">
          <a:blip r:embed="rId6">
            <a:alphaModFix/>
          </a:blip>
          <a:srcRect l="3268" t="1668" r="43327" b="7653"/>
          <a:stretch/>
        </p:blipFill>
        <p:spPr>
          <a:xfrm>
            <a:off x="9512300" y="-151275"/>
            <a:ext cx="8902700" cy="10604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2;p2">
            <a:extLst>
              <a:ext uri="{FF2B5EF4-FFF2-40B4-BE49-F238E27FC236}">
                <a16:creationId xmlns:a16="http://schemas.microsoft.com/office/drawing/2014/main" id="{5DF1E749-CF0C-9977-3F60-68F08A26A5C7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85952" y="6696175"/>
            <a:ext cx="6110700" cy="3443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363E47"/>
      </a:dk2>
      <a:lt2>
        <a:srgbClr val="E5E7E9"/>
      </a:lt2>
      <a:accent1>
        <a:srgbClr val="0078FF"/>
      </a:accent1>
      <a:accent2>
        <a:srgbClr val="212121"/>
      </a:accent2>
      <a:accent3>
        <a:srgbClr val="6F87A8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8E7916052EDD94A9D0735368F0DB42E" ma:contentTypeVersion="18" ma:contentTypeDescription="Opprett et nytt dokument." ma:contentTypeScope="" ma:versionID="885c26ca85a1f2d20c0777411b343dfc">
  <xsd:schema xmlns:xsd="http://www.w3.org/2001/XMLSchema" xmlns:xs="http://www.w3.org/2001/XMLSchema" xmlns:p="http://schemas.microsoft.com/office/2006/metadata/properties" xmlns:ns2="19f88aa2-ba18-4c75-8e79-574a77cb7bc5" xmlns:ns3="fb1609dc-9fdf-4894-9969-1c0ca80e1f66" targetNamespace="http://schemas.microsoft.com/office/2006/metadata/properties" ma:root="true" ma:fieldsID="e7a191d27908c08e5b6ba24de259f380" ns2:_="" ns3:_="">
    <xsd:import namespace="19f88aa2-ba18-4c75-8e79-574a77cb7bc5"/>
    <xsd:import namespace="fb1609dc-9fdf-4894-9969-1c0ca80e1f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f88aa2-ba18-4c75-8e79-574a77cb7bc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Bildemerkelapper" ma:readOnly="false" ma:fieldId="{5cf76f15-5ced-4ddc-b409-7134ff3c332f}" ma:taxonomyMulti="true" ma:sspId="e2b4b928-4b03-4ebd-a6cb-3a236346d0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1609dc-9fdf-4894-9969-1c0ca80e1f66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9ffd4d23-99de-4866-9332-95c79ce97e78}" ma:internalName="TaxCatchAll" ma:showField="CatchAllData" ma:web="fb1609dc-9fdf-4894-9969-1c0ca80e1f6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fb1609dc-9fdf-4894-9969-1c0ca80e1f66">
      <UserInfo>
        <DisplayName/>
        <AccountId xsi:nil="true"/>
        <AccountType/>
      </UserInfo>
    </SharedWithUsers>
    <lcf76f155ced4ddcb4097134ff3c332f xmlns="19f88aa2-ba18-4c75-8e79-574a77cb7bc5">
      <Terms xmlns="http://schemas.microsoft.com/office/infopath/2007/PartnerControls"/>
    </lcf76f155ced4ddcb4097134ff3c332f>
    <TaxCatchAll xmlns="fb1609dc-9fdf-4894-9969-1c0ca80e1f66" xsi:nil="true"/>
  </documentManagement>
</p:properties>
</file>

<file path=customXml/itemProps1.xml><?xml version="1.0" encoding="utf-8"?>
<ds:datastoreItem xmlns:ds="http://schemas.openxmlformats.org/officeDocument/2006/customXml" ds:itemID="{648C42A7-4702-4B9A-AFC3-4D23593DDA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9f88aa2-ba18-4c75-8e79-574a77cb7bc5"/>
    <ds:schemaRef ds:uri="fb1609dc-9fdf-4894-9969-1c0ca80e1f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680FFA2-49D1-4DF0-97D2-023AE6ED3A3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7CF1B4D-B24B-4CAD-8E2F-AD57947296F0}">
  <ds:schemaRefs>
    <ds:schemaRef ds:uri="http://schemas.microsoft.com/office/2006/metadata/properties"/>
    <ds:schemaRef ds:uri="http://schemas.microsoft.com/office/infopath/2007/PartnerControls"/>
    <ds:schemaRef ds:uri="fb1609dc-9fdf-4894-9969-1c0ca80e1f66"/>
    <ds:schemaRef ds:uri="19f88aa2-ba18-4c75-8e79-574a77cb7bc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10161</TotalTime>
  <Words>960</Words>
  <Application>Microsoft Office PowerPoint</Application>
  <PresentationFormat>Custom</PresentationFormat>
  <Paragraphs>120</Paragraphs>
  <Slides>22</Slides>
  <Notes>21</Notes>
  <HiddenSlides>6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Montserrat Light</vt:lpstr>
      <vt:lpstr>Arial</vt:lpstr>
      <vt:lpstr>Montserrat</vt:lpstr>
      <vt:lpstr>Montserrat SemiBold</vt:lpstr>
      <vt:lpstr>Simple Light</vt:lpstr>
      <vt:lpstr>WP5 – Provision of virtual access   </vt:lpstr>
      <vt:lpstr>1. Objectives</vt:lpstr>
      <vt:lpstr>1. Overview</vt:lpstr>
      <vt:lpstr>1. Overview</vt:lpstr>
      <vt:lpstr>1. Overview</vt:lpstr>
      <vt:lpstr>1. Overview</vt:lpstr>
      <vt:lpstr>1. Overview</vt:lpstr>
      <vt:lpstr>1. Overview</vt:lpstr>
      <vt:lpstr>2. Progress &amp; Achievements </vt:lpstr>
      <vt:lpstr>2. Progress &amp; Achievements </vt:lpstr>
      <vt:lpstr>2. Progress &amp; Achievements </vt:lpstr>
      <vt:lpstr>3. Challenges &amp; Opportunities </vt:lpstr>
      <vt:lpstr>3. Challenges &amp; Opportunities </vt:lpstr>
      <vt:lpstr>4. Next Steps </vt:lpstr>
      <vt:lpstr>4. Next Steps </vt:lpstr>
      <vt:lpstr>4. Next Steps </vt:lpstr>
      <vt:lpstr>4. Next Steps </vt:lpstr>
      <vt:lpstr>5. Collaboration &amp; Key Interactions </vt:lpstr>
      <vt:lpstr>5. Collaboration &amp; Key Interactions </vt:lpstr>
      <vt:lpstr>6. Recap  </vt:lpstr>
      <vt:lpstr>6. Discussion Points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Large title of the presentation The polar regions play a key role in the Earth’s system </dc:title>
  <cp:lastModifiedBy>Daan Kivits</cp:lastModifiedBy>
  <cp:revision>31</cp:revision>
  <dcterms:modified xsi:type="dcterms:W3CDTF">2025-04-01T10:07:55Z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2300</vt:r8>
  </property>
  <property fmtid="{D5CDD505-2E9C-101B-9397-08002B2CF9AE}" pid="3" name="ContentTypeId">
    <vt:lpwstr>0x01010068E7916052EDD94A9D0735368F0DB42E</vt:lpwstr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  <property fmtid="{D5CDD505-2E9C-101B-9397-08002B2CF9AE}" pid="7" name="MediaServiceImageTags">
    <vt:lpwstr/>
  </property>
</Properties>
</file>